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73" r:id="rId3"/>
    <p:sldId id="275" r:id="rId4"/>
    <p:sldId id="276" r:id="rId5"/>
    <p:sldId id="272" r:id="rId6"/>
    <p:sldId id="283" r:id="rId7"/>
    <p:sldId id="277" r:id="rId8"/>
    <p:sldId id="263" r:id="rId9"/>
    <p:sldId id="278" r:id="rId10"/>
    <p:sldId id="279" r:id="rId11"/>
    <p:sldId id="280" r:id="rId12"/>
    <p:sldId id="267" r:id="rId13"/>
    <p:sldId id="284" r:id="rId14"/>
    <p:sldId id="282"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685E4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1B689E-798D-476D-8643-5A73171CCE27}" v="21" dt="2021-06-16T16:30:58.4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62213" autoAdjust="0"/>
  </p:normalViewPr>
  <p:slideViewPr>
    <p:cSldViewPr snapToGrid="0">
      <p:cViewPr varScale="1">
        <p:scale>
          <a:sx n="67" d="100"/>
          <a:sy n="67" d="100"/>
        </p:scale>
        <p:origin x="644" y="44"/>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th Manickam" userId="7ce5a1bb5cc10f5f" providerId="LiveId" clId="{AC1B689E-798D-476D-8643-5A73171CCE27}"/>
    <pc:docChg chg="undo custSel delSld modSld sldOrd">
      <pc:chgData name="Prith Manickam" userId="7ce5a1bb5cc10f5f" providerId="LiveId" clId="{AC1B689E-798D-476D-8643-5A73171CCE27}" dt="2021-06-16T16:31:00.771" v="616" actId="1076"/>
      <pc:docMkLst>
        <pc:docMk/>
      </pc:docMkLst>
      <pc:sldChg chg="modSp mod">
        <pc:chgData name="Prith Manickam" userId="7ce5a1bb5cc10f5f" providerId="LiveId" clId="{AC1B689E-798D-476D-8643-5A73171CCE27}" dt="2021-06-16T15:44:16.237" v="67" actId="20577"/>
        <pc:sldMkLst>
          <pc:docMk/>
          <pc:sldMk cId="2978763282" sldId="256"/>
        </pc:sldMkLst>
        <pc:spChg chg="mod">
          <ac:chgData name="Prith Manickam" userId="7ce5a1bb5cc10f5f" providerId="LiveId" clId="{AC1B689E-798D-476D-8643-5A73171CCE27}" dt="2021-06-16T15:44:16.237" v="67" actId="20577"/>
          <ac:spMkLst>
            <pc:docMk/>
            <pc:sldMk cId="2978763282" sldId="256"/>
            <ac:spMk id="3" creationId="{9E5F7533-AD49-400F-A5B4-12EF93F5586F}"/>
          </ac:spMkLst>
        </pc:spChg>
      </pc:sldChg>
      <pc:sldChg chg="modNotesTx">
        <pc:chgData name="Prith Manickam" userId="7ce5a1bb5cc10f5f" providerId="LiveId" clId="{AC1B689E-798D-476D-8643-5A73171CCE27}" dt="2021-06-16T15:42:24.590" v="7" actId="20577"/>
        <pc:sldMkLst>
          <pc:docMk/>
          <pc:sldMk cId="276292353" sldId="263"/>
        </pc:sldMkLst>
      </pc:sldChg>
      <pc:sldChg chg="addSp delSp modSp mod modNotesTx">
        <pc:chgData name="Prith Manickam" userId="7ce5a1bb5cc10f5f" providerId="LiveId" clId="{AC1B689E-798D-476D-8643-5A73171CCE27}" dt="2021-06-16T16:10:30.133" v="305" actId="255"/>
        <pc:sldMkLst>
          <pc:docMk/>
          <pc:sldMk cId="159185640" sldId="267"/>
        </pc:sldMkLst>
        <pc:spChg chg="mod">
          <ac:chgData name="Prith Manickam" userId="7ce5a1bb5cc10f5f" providerId="LiveId" clId="{AC1B689E-798D-476D-8643-5A73171CCE27}" dt="2021-06-16T16:10:30.133" v="305" actId="255"/>
          <ac:spMkLst>
            <pc:docMk/>
            <pc:sldMk cId="159185640" sldId="267"/>
            <ac:spMk id="3" creationId="{00000000-0000-0000-0000-000000000000}"/>
          </ac:spMkLst>
        </pc:spChg>
        <pc:spChg chg="add mod">
          <ac:chgData name="Prith Manickam" userId="7ce5a1bb5cc10f5f" providerId="LiveId" clId="{AC1B689E-798D-476D-8643-5A73171CCE27}" dt="2021-06-16T15:57:36.832" v="160" actId="1035"/>
          <ac:spMkLst>
            <pc:docMk/>
            <pc:sldMk cId="159185640" sldId="267"/>
            <ac:spMk id="9" creationId="{8DA7659E-3395-4FE6-AAE9-6D4C884F4998}"/>
          </ac:spMkLst>
        </pc:spChg>
        <pc:spChg chg="add mod">
          <ac:chgData name="Prith Manickam" userId="7ce5a1bb5cc10f5f" providerId="LiveId" clId="{AC1B689E-798D-476D-8643-5A73171CCE27}" dt="2021-06-16T15:57:42.189" v="170" actId="1036"/>
          <ac:spMkLst>
            <pc:docMk/>
            <pc:sldMk cId="159185640" sldId="267"/>
            <ac:spMk id="11" creationId="{E2EA1712-54CF-40D6-BBDE-D58116464C9B}"/>
          </ac:spMkLst>
        </pc:spChg>
        <pc:spChg chg="add mod">
          <ac:chgData name="Prith Manickam" userId="7ce5a1bb5cc10f5f" providerId="LiveId" clId="{AC1B689E-798D-476D-8643-5A73171CCE27}" dt="2021-06-16T16:08:13.212" v="274" actId="1076"/>
          <ac:spMkLst>
            <pc:docMk/>
            <pc:sldMk cId="159185640" sldId="267"/>
            <ac:spMk id="13" creationId="{05BF6804-25FF-4ABC-837A-3A87D3747B10}"/>
          </ac:spMkLst>
        </pc:spChg>
        <pc:picChg chg="mod modCrop">
          <ac:chgData name="Prith Manickam" userId="7ce5a1bb5cc10f5f" providerId="LiveId" clId="{AC1B689E-798D-476D-8643-5A73171CCE27}" dt="2021-06-16T16:01:54.686" v="203" actId="732"/>
          <ac:picMkLst>
            <pc:docMk/>
            <pc:sldMk cId="159185640" sldId="267"/>
            <ac:picMk id="4" creationId="{00000000-0000-0000-0000-000000000000}"/>
          </ac:picMkLst>
        </pc:picChg>
        <pc:picChg chg="del">
          <ac:chgData name="Prith Manickam" userId="7ce5a1bb5cc10f5f" providerId="LiveId" clId="{AC1B689E-798D-476D-8643-5A73171CCE27}" dt="2021-06-16T15:58:54.406" v="182" actId="478"/>
          <ac:picMkLst>
            <pc:docMk/>
            <pc:sldMk cId="159185640" sldId="267"/>
            <ac:picMk id="5" creationId="{829CD84C-5511-45CA-BD88-5CB6D7EC6F01}"/>
          </ac:picMkLst>
        </pc:picChg>
        <pc:picChg chg="add mod">
          <ac:chgData name="Prith Manickam" userId="7ce5a1bb5cc10f5f" providerId="LiveId" clId="{AC1B689E-798D-476D-8643-5A73171CCE27}" dt="2021-06-16T16:01:14.659" v="196" actId="1076"/>
          <ac:picMkLst>
            <pc:docMk/>
            <pc:sldMk cId="159185640" sldId="267"/>
            <ac:picMk id="10" creationId="{46C11E2E-C6A3-405F-96CF-DC201C8C6EC1}"/>
          </ac:picMkLst>
        </pc:picChg>
        <pc:picChg chg="add mod">
          <ac:chgData name="Prith Manickam" userId="7ce5a1bb5cc10f5f" providerId="LiveId" clId="{AC1B689E-798D-476D-8643-5A73171CCE27}" dt="2021-06-16T16:01:07.244" v="193" actId="1076"/>
          <ac:picMkLst>
            <pc:docMk/>
            <pc:sldMk cId="159185640" sldId="267"/>
            <ac:picMk id="12" creationId="{EA5215AD-88AA-4DB3-8239-695C42312837}"/>
          </ac:picMkLst>
        </pc:picChg>
        <pc:picChg chg="mod">
          <ac:chgData name="Prith Manickam" userId="7ce5a1bb5cc10f5f" providerId="LiveId" clId="{AC1B689E-798D-476D-8643-5A73171CCE27}" dt="2021-06-16T16:01:32.748" v="198" actId="1076"/>
          <ac:picMkLst>
            <pc:docMk/>
            <pc:sldMk cId="159185640" sldId="267"/>
            <ac:picMk id="1030" creationId="{00000000-0000-0000-0000-000000000000}"/>
          </ac:picMkLst>
        </pc:picChg>
      </pc:sldChg>
      <pc:sldChg chg="del ord modNotesTx">
        <pc:chgData name="Prith Manickam" userId="7ce5a1bb5cc10f5f" providerId="LiveId" clId="{AC1B689E-798D-476D-8643-5A73171CCE27}" dt="2021-06-16T15:45:51.679" v="74" actId="47"/>
        <pc:sldMkLst>
          <pc:docMk/>
          <pc:sldMk cId="695520794" sldId="271"/>
        </pc:sldMkLst>
      </pc:sldChg>
      <pc:sldChg chg="modSp mod modNotesTx">
        <pc:chgData name="Prith Manickam" userId="7ce5a1bb5cc10f5f" providerId="LiveId" clId="{AC1B689E-798D-476D-8643-5A73171CCE27}" dt="2021-06-16T15:43:51.020" v="38" actId="20577"/>
        <pc:sldMkLst>
          <pc:docMk/>
          <pc:sldMk cId="1431030730" sldId="272"/>
        </pc:sldMkLst>
        <pc:spChg chg="mod">
          <ac:chgData name="Prith Manickam" userId="7ce5a1bb5cc10f5f" providerId="LiveId" clId="{AC1B689E-798D-476D-8643-5A73171CCE27}" dt="2021-06-16T15:43:51.020" v="38" actId="20577"/>
          <ac:spMkLst>
            <pc:docMk/>
            <pc:sldMk cId="1431030730" sldId="272"/>
            <ac:spMk id="13" creationId="{33A3939A-C682-491C-8DFB-60C4581B5058}"/>
          </ac:spMkLst>
        </pc:spChg>
      </pc:sldChg>
      <pc:sldChg chg="modSp mod modNotesTx">
        <pc:chgData name="Prith Manickam" userId="7ce5a1bb5cc10f5f" providerId="LiveId" clId="{AC1B689E-798D-476D-8643-5A73171CCE27}" dt="2021-06-16T16:06:58.565" v="260" actId="20577"/>
        <pc:sldMkLst>
          <pc:docMk/>
          <pc:sldMk cId="3478740750" sldId="273"/>
        </pc:sldMkLst>
        <pc:spChg chg="mod">
          <ac:chgData name="Prith Manickam" userId="7ce5a1bb5cc10f5f" providerId="LiveId" clId="{AC1B689E-798D-476D-8643-5A73171CCE27}" dt="2021-06-16T16:06:58.565" v="260" actId="20577"/>
          <ac:spMkLst>
            <pc:docMk/>
            <pc:sldMk cId="3478740750" sldId="273"/>
            <ac:spMk id="3" creationId="{BACA27A9-2EF4-4655-938A-E9DE4F3E2BEF}"/>
          </ac:spMkLst>
        </pc:spChg>
      </pc:sldChg>
      <pc:sldChg chg="modSp mod modNotesTx">
        <pc:chgData name="Prith Manickam" userId="7ce5a1bb5cc10f5f" providerId="LiveId" clId="{AC1B689E-798D-476D-8643-5A73171CCE27}" dt="2021-06-16T16:07:42.652" v="273" actId="20577"/>
        <pc:sldMkLst>
          <pc:docMk/>
          <pc:sldMk cId="3361020330" sldId="275"/>
        </pc:sldMkLst>
        <pc:spChg chg="mod">
          <ac:chgData name="Prith Manickam" userId="7ce5a1bb5cc10f5f" providerId="LiveId" clId="{AC1B689E-798D-476D-8643-5A73171CCE27}" dt="2021-06-16T16:07:42.652" v="273" actId="20577"/>
          <ac:spMkLst>
            <pc:docMk/>
            <pc:sldMk cId="3361020330" sldId="275"/>
            <ac:spMk id="3" creationId="{5B92DB69-4058-4FEF-A113-F6A140DA81D5}"/>
          </ac:spMkLst>
        </pc:spChg>
      </pc:sldChg>
      <pc:sldChg chg="modNotesTx">
        <pc:chgData name="Prith Manickam" userId="7ce5a1bb5cc10f5f" providerId="LiveId" clId="{AC1B689E-798D-476D-8643-5A73171CCE27}" dt="2021-06-16T15:42:06.350" v="2" actId="20577"/>
        <pc:sldMkLst>
          <pc:docMk/>
          <pc:sldMk cId="3786963848" sldId="276"/>
        </pc:sldMkLst>
      </pc:sldChg>
      <pc:sldChg chg="addSp modSp mod modNotesTx">
        <pc:chgData name="Prith Manickam" userId="7ce5a1bb5cc10f5f" providerId="LiveId" clId="{AC1B689E-798D-476D-8643-5A73171CCE27}" dt="2021-06-16T16:25:57.788" v="507" actId="20577"/>
        <pc:sldMkLst>
          <pc:docMk/>
          <pc:sldMk cId="2829669553" sldId="277"/>
        </pc:sldMkLst>
        <pc:spChg chg="add mod">
          <ac:chgData name="Prith Manickam" userId="7ce5a1bb5cc10f5f" providerId="LiveId" clId="{AC1B689E-798D-476D-8643-5A73171CCE27}" dt="2021-06-16T16:25:31.860" v="449" actId="1076"/>
          <ac:spMkLst>
            <pc:docMk/>
            <pc:sldMk cId="2829669553" sldId="277"/>
            <ac:spMk id="4" creationId="{B149F2E5-01EC-4989-8B7E-8E9FB039CB34}"/>
          </ac:spMkLst>
        </pc:spChg>
        <pc:picChg chg="mod">
          <ac:chgData name="Prith Manickam" userId="7ce5a1bb5cc10f5f" providerId="LiveId" clId="{AC1B689E-798D-476D-8643-5A73171CCE27}" dt="2021-06-16T15:46:10.462" v="75" actId="1076"/>
          <ac:picMkLst>
            <pc:docMk/>
            <pc:sldMk cId="2829669553" sldId="277"/>
            <ac:picMk id="1026" creationId="{C44E4300-8CA5-4834-9FB6-6A243BBC51D6}"/>
          </ac:picMkLst>
        </pc:picChg>
      </pc:sldChg>
      <pc:sldChg chg="modNotesTx">
        <pc:chgData name="Prith Manickam" userId="7ce5a1bb5cc10f5f" providerId="LiveId" clId="{AC1B689E-798D-476D-8643-5A73171CCE27}" dt="2021-06-16T15:42:29.336" v="8" actId="20577"/>
        <pc:sldMkLst>
          <pc:docMk/>
          <pc:sldMk cId="3233808142" sldId="278"/>
        </pc:sldMkLst>
      </pc:sldChg>
      <pc:sldChg chg="modNotesTx">
        <pc:chgData name="Prith Manickam" userId="7ce5a1bb5cc10f5f" providerId="LiveId" clId="{AC1B689E-798D-476D-8643-5A73171CCE27}" dt="2021-06-16T15:42:33.307" v="9" actId="20577"/>
        <pc:sldMkLst>
          <pc:docMk/>
          <pc:sldMk cId="924069338" sldId="279"/>
        </pc:sldMkLst>
      </pc:sldChg>
      <pc:sldChg chg="modSp mod modNotesTx">
        <pc:chgData name="Prith Manickam" userId="7ce5a1bb5cc10f5f" providerId="LiveId" clId="{AC1B689E-798D-476D-8643-5A73171CCE27}" dt="2021-06-16T16:23:14.842" v="415" actId="6549"/>
        <pc:sldMkLst>
          <pc:docMk/>
          <pc:sldMk cId="1419993567" sldId="280"/>
        </pc:sldMkLst>
        <pc:spChg chg="mod">
          <ac:chgData name="Prith Manickam" userId="7ce5a1bb5cc10f5f" providerId="LiveId" clId="{AC1B689E-798D-476D-8643-5A73171CCE27}" dt="2021-06-16T16:23:14.842" v="415" actId="6549"/>
          <ac:spMkLst>
            <pc:docMk/>
            <pc:sldMk cId="1419993567" sldId="280"/>
            <ac:spMk id="3" creationId="{ED7DF322-5F19-4F1B-B3D6-FBCD192342B6}"/>
          </ac:spMkLst>
        </pc:spChg>
      </pc:sldChg>
      <pc:sldChg chg="addSp delSp modSp mod modNotesTx">
        <pc:chgData name="Prith Manickam" userId="7ce5a1bb5cc10f5f" providerId="LiveId" clId="{AC1B689E-798D-476D-8643-5A73171CCE27}" dt="2021-06-16T16:31:00.771" v="616" actId="1076"/>
        <pc:sldMkLst>
          <pc:docMk/>
          <pc:sldMk cId="1765627897" sldId="282"/>
        </pc:sldMkLst>
        <pc:spChg chg="mod">
          <ac:chgData name="Prith Manickam" userId="7ce5a1bb5cc10f5f" providerId="LiveId" clId="{AC1B689E-798D-476D-8643-5A73171CCE27}" dt="2021-06-16T16:04:49.300" v="233" actId="1076"/>
          <ac:spMkLst>
            <pc:docMk/>
            <pc:sldMk cId="1765627897" sldId="282"/>
            <ac:spMk id="2" creationId="{9D5BFC4A-9550-4CC3-B885-157B3DA9231B}"/>
          </ac:spMkLst>
        </pc:spChg>
        <pc:spChg chg="mod">
          <ac:chgData name="Prith Manickam" userId="7ce5a1bb5cc10f5f" providerId="LiveId" clId="{AC1B689E-798D-476D-8643-5A73171CCE27}" dt="2021-06-16T16:28:16.655" v="593" actId="20577"/>
          <ac:spMkLst>
            <pc:docMk/>
            <pc:sldMk cId="1765627897" sldId="282"/>
            <ac:spMk id="3" creationId="{1F820912-20D3-4D4E-B161-EA4C4BAE2EAE}"/>
          </ac:spMkLst>
        </pc:spChg>
        <pc:spChg chg="add mod">
          <ac:chgData name="Prith Manickam" userId="7ce5a1bb5cc10f5f" providerId="LiveId" clId="{AC1B689E-798D-476D-8643-5A73171CCE27}" dt="2021-06-16T16:04:52.300" v="234" actId="164"/>
          <ac:spMkLst>
            <pc:docMk/>
            <pc:sldMk cId="1765627897" sldId="282"/>
            <ac:spMk id="4" creationId="{1DB4AF97-800F-4923-9466-B5DC69A8C513}"/>
          </ac:spMkLst>
        </pc:spChg>
        <pc:spChg chg="add mod">
          <ac:chgData name="Prith Manickam" userId="7ce5a1bb5cc10f5f" providerId="LiveId" clId="{AC1B689E-798D-476D-8643-5A73171CCE27}" dt="2021-06-16T16:29:42.728" v="600" actId="164"/>
          <ac:spMkLst>
            <pc:docMk/>
            <pc:sldMk cId="1765627897" sldId="282"/>
            <ac:spMk id="5" creationId="{B61E925C-8933-41C5-A34F-56DB014CD6E2}"/>
          </ac:spMkLst>
        </pc:spChg>
        <pc:spChg chg="add mod">
          <ac:chgData name="Prith Manickam" userId="7ce5a1bb5cc10f5f" providerId="LiveId" clId="{AC1B689E-798D-476D-8643-5A73171CCE27}" dt="2021-06-16T16:04:52.300" v="234" actId="164"/>
          <ac:spMkLst>
            <pc:docMk/>
            <pc:sldMk cId="1765627897" sldId="282"/>
            <ac:spMk id="6" creationId="{1CEA983A-D07E-494E-B76F-00FA61F9449D}"/>
          </ac:spMkLst>
        </pc:spChg>
        <pc:spChg chg="add mod">
          <ac:chgData name="Prith Manickam" userId="7ce5a1bb5cc10f5f" providerId="LiveId" clId="{AC1B689E-798D-476D-8643-5A73171CCE27}" dt="2021-06-16T16:04:52.300" v="234" actId="164"/>
          <ac:spMkLst>
            <pc:docMk/>
            <pc:sldMk cId="1765627897" sldId="282"/>
            <ac:spMk id="7" creationId="{333B75ED-FD47-406A-A766-39E93B8B46F1}"/>
          </ac:spMkLst>
        </pc:spChg>
        <pc:spChg chg="add mod">
          <ac:chgData name="Prith Manickam" userId="7ce5a1bb5cc10f5f" providerId="LiveId" clId="{AC1B689E-798D-476D-8643-5A73171CCE27}" dt="2021-06-16T16:30:55.035" v="613" actId="164"/>
          <ac:spMkLst>
            <pc:docMk/>
            <pc:sldMk cId="1765627897" sldId="282"/>
            <ac:spMk id="8" creationId="{7DAD072D-59DD-4290-A165-6C90C3BEC752}"/>
          </ac:spMkLst>
        </pc:spChg>
        <pc:grpChg chg="add del mod">
          <ac:chgData name="Prith Manickam" userId="7ce5a1bb5cc10f5f" providerId="LiveId" clId="{AC1B689E-798D-476D-8643-5A73171CCE27}" dt="2021-06-16T16:29:44.427" v="601" actId="21"/>
          <ac:grpSpMkLst>
            <pc:docMk/>
            <pc:sldMk cId="1765627897" sldId="282"/>
            <ac:grpSpMk id="6" creationId="{9A768822-D9E8-47C8-A514-A2F3724895C4}"/>
          </ac:grpSpMkLst>
        </pc:grpChg>
        <pc:grpChg chg="add del mod">
          <ac:chgData name="Prith Manickam" userId="7ce5a1bb5cc10f5f" providerId="LiveId" clId="{AC1B689E-798D-476D-8643-5A73171CCE27}" dt="2021-06-16T16:04:58.184" v="236" actId="478"/>
          <ac:grpSpMkLst>
            <pc:docMk/>
            <pc:sldMk cId="1765627897" sldId="282"/>
            <ac:grpSpMk id="8" creationId="{BC327FF4-4576-4754-8C36-393AA39AC05A}"/>
          </ac:grpSpMkLst>
        </pc:grpChg>
        <pc:grpChg chg="add del mod">
          <ac:chgData name="Prith Manickam" userId="7ce5a1bb5cc10f5f" providerId="LiveId" clId="{AC1B689E-798D-476D-8643-5A73171CCE27}" dt="2021-06-16T16:30:57.168" v="614" actId="21"/>
          <ac:grpSpMkLst>
            <pc:docMk/>
            <pc:sldMk cId="1765627897" sldId="282"/>
            <ac:grpSpMk id="10" creationId="{89D55745-7D99-4C76-90B7-F7B4BC96BDDC}"/>
          </ac:grpSpMkLst>
        </pc:grpChg>
        <pc:picChg chg="add mod">
          <ac:chgData name="Prith Manickam" userId="7ce5a1bb5cc10f5f" providerId="LiveId" clId="{AC1B689E-798D-476D-8643-5A73171CCE27}" dt="2021-06-16T16:29:42.728" v="600" actId="164"/>
          <ac:picMkLst>
            <pc:docMk/>
            <pc:sldMk cId="1765627897" sldId="282"/>
            <ac:picMk id="4" creationId="{A71B3FC3-0EAD-4403-A865-A82A6F46124F}"/>
          </ac:picMkLst>
        </pc:picChg>
        <pc:picChg chg="mod">
          <ac:chgData name="Prith Manickam" userId="7ce5a1bb5cc10f5f" providerId="LiveId" clId="{AC1B689E-798D-476D-8643-5A73171CCE27}" dt="2021-06-16T16:04:52.300" v="234" actId="164"/>
          <ac:picMkLst>
            <pc:docMk/>
            <pc:sldMk cId="1765627897" sldId="282"/>
            <ac:picMk id="5" creationId="{813A3EF7-28B2-46FC-A9AE-20D75867EAAD}"/>
          </ac:picMkLst>
        </pc:picChg>
        <pc:picChg chg="add mod">
          <ac:chgData name="Prith Manickam" userId="7ce5a1bb5cc10f5f" providerId="LiveId" clId="{AC1B689E-798D-476D-8643-5A73171CCE27}" dt="2021-06-16T16:30:55.035" v="613" actId="164"/>
          <ac:picMkLst>
            <pc:docMk/>
            <pc:sldMk cId="1765627897" sldId="282"/>
            <ac:picMk id="7" creationId="{75B53652-6EE9-4EA7-AA98-AF3B04409A6B}"/>
          </ac:picMkLst>
        </pc:picChg>
        <pc:picChg chg="add del mod modCrop">
          <ac:chgData name="Prith Manickam" userId="7ce5a1bb5cc10f5f" providerId="LiveId" clId="{AC1B689E-798D-476D-8643-5A73171CCE27}" dt="2021-06-16T16:27:07.571" v="509" actId="21"/>
          <ac:picMkLst>
            <pc:docMk/>
            <pc:sldMk cId="1765627897" sldId="282"/>
            <ac:picMk id="9" creationId="{7CAAE27F-5BC3-471D-905A-96721FDD7191}"/>
          </ac:picMkLst>
        </pc:picChg>
        <pc:picChg chg="add mod">
          <ac:chgData name="Prith Manickam" userId="7ce5a1bb5cc10f5f" providerId="LiveId" clId="{AC1B689E-798D-476D-8643-5A73171CCE27}" dt="2021-06-16T16:31:00.771" v="616" actId="1076"/>
          <ac:picMkLst>
            <pc:docMk/>
            <pc:sldMk cId="1765627897" sldId="282"/>
            <ac:picMk id="11" creationId="{BF542C48-CFB6-4EC7-B2B4-4DB82647EA3A}"/>
          </ac:picMkLst>
        </pc:picChg>
      </pc:sldChg>
      <pc:sldChg chg="delSp modSp mod modNotesTx">
        <pc:chgData name="Prith Manickam" userId="7ce5a1bb5cc10f5f" providerId="LiveId" clId="{AC1B689E-798D-476D-8643-5A73171CCE27}" dt="2021-06-16T16:25:05.151" v="417" actId="1076"/>
        <pc:sldMkLst>
          <pc:docMk/>
          <pc:sldMk cId="572378311" sldId="283"/>
        </pc:sldMkLst>
        <pc:picChg chg="mod">
          <ac:chgData name="Prith Manickam" userId="7ce5a1bb5cc10f5f" providerId="LiveId" clId="{AC1B689E-798D-476D-8643-5A73171CCE27}" dt="2021-06-16T16:25:05.151" v="417" actId="1076"/>
          <ac:picMkLst>
            <pc:docMk/>
            <pc:sldMk cId="572378311" sldId="283"/>
            <ac:picMk id="4" creationId="{227BD49F-C463-4C73-8747-89FBD26E7887}"/>
          </ac:picMkLst>
        </pc:picChg>
        <pc:picChg chg="mod">
          <ac:chgData name="Prith Manickam" userId="7ce5a1bb5cc10f5f" providerId="LiveId" clId="{AC1B689E-798D-476D-8643-5A73171CCE27}" dt="2021-06-16T16:25:02.866" v="416" actId="1076"/>
          <ac:picMkLst>
            <pc:docMk/>
            <pc:sldMk cId="572378311" sldId="283"/>
            <ac:picMk id="5" creationId="{EAA8F6A5-2D8C-49DF-A3DB-00F477FE6C2A}"/>
          </ac:picMkLst>
        </pc:picChg>
        <pc:picChg chg="mod">
          <ac:chgData name="Prith Manickam" userId="7ce5a1bb5cc10f5f" providerId="LiveId" clId="{AC1B689E-798D-476D-8643-5A73171CCE27}" dt="2021-06-16T16:05:43.195" v="249" actId="1076"/>
          <ac:picMkLst>
            <pc:docMk/>
            <pc:sldMk cId="572378311" sldId="283"/>
            <ac:picMk id="6" creationId="{C21E84EA-9506-4C29-AA73-28D23AFBA322}"/>
          </ac:picMkLst>
        </pc:picChg>
        <pc:picChg chg="del">
          <ac:chgData name="Prith Manickam" userId="7ce5a1bb5cc10f5f" providerId="LiveId" clId="{AC1B689E-798D-476D-8643-5A73171CCE27}" dt="2021-06-16T16:05:19.931" v="238" actId="478"/>
          <ac:picMkLst>
            <pc:docMk/>
            <pc:sldMk cId="572378311" sldId="283"/>
            <ac:picMk id="7" creationId="{BE3DD2F5-0AB8-4736-8F49-CF328962A891}"/>
          </ac:picMkLst>
        </pc:picChg>
        <pc:picChg chg="mod">
          <ac:chgData name="Prith Manickam" userId="7ce5a1bb5cc10f5f" providerId="LiveId" clId="{AC1B689E-798D-476D-8643-5A73171CCE27}" dt="2021-06-16T16:05:42.094" v="248" actId="1076"/>
          <ac:picMkLst>
            <pc:docMk/>
            <pc:sldMk cId="572378311" sldId="283"/>
            <ac:picMk id="10" creationId="{063CA5D9-4BDD-40FB-9545-C4A7F179BD4A}"/>
          </ac:picMkLst>
        </pc:picChg>
        <pc:picChg chg="mod">
          <ac:chgData name="Prith Manickam" userId="7ce5a1bb5cc10f5f" providerId="LiveId" clId="{AC1B689E-798D-476D-8643-5A73171CCE27}" dt="2021-06-16T16:05:52.121" v="252" actId="14100"/>
          <ac:picMkLst>
            <pc:docMk/>
            <pc:sldMk cId="572378311" sldId="283"/>
            <ac:picMk id="12" creationId="{6FC3B119-07A0-4894-AFFF-15CC8853F43F}"/>
          </ac:picMkLst>
        </pc:picChg>
        <pc:picChg chg="mod">
          <ac:chgData name="Prith Manickam" userId="7ce5a1bb5cc10f5f" providerId="LiveId" clId="{AC1B689E-798D-476D-8643-5A73171CCE27}" dt="2021-06-16T16:05:44.977" v="250" actId="1076"/>
          <ac:picMkLst>
            <pc:docMk/>
            <pc:sldMk cId="572378311" sldId="283"/>
            <ac:picMk id="14" creationId="{6C363578-49B8-4965-98C7-700F38916C0D}"/>
          </ac:picMkLst>
        </pc:picChg>
      </pc:sldChg>
      <pc:sldChg chg="modNotesTx">
        <pc:chgData name="Prith Manickam" userId="7ce5a1bb5cc10f5f" providerId="LiveId" clId="{AC1B689E-798D-476D-8643-5A73171CCE27}" dt="2021-06-16T15:42:51.086" v="14" actId="20577"/>
        <pc:sldMkLst>
          <pc:docMk/>
          <pc:sldMk cId="3537370465" sldId="284"/>
        </pc:sldMkLst>
      </pc:sldChg>
      <pc:sldChg chg="modNotesTx">
        <pc:chgData name="Prith Manickam" userId="7ce5a1bb5cc10f5f" providerId="LiveId" clId="{AC1B689E-798D-476D-8643-5A73171CCE27}" dt="2021-06-16T15:42:57.185" v="16" actId="20577"/>
        <pc:sldMkLst>
          <pc:docMk/>
          <pc:sldMk cId="1304885846" sldId="28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809EDF-C021-42A8-9080-1A6984CA11DA}" type="datetimeFigureOut">
              <a:rPr lang="en-GB" smtClean="0"/>
              <a:t>16/06/2021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14170B-3A67-44F5-A394-40AE74C6B560}" type="slidenum">
              <a:rPr lang="en-GB" smtClean="0"/>
              <a:t>‹#›</a:t>
            </a:fld>
            <a:endParaRPr lang="en-GB"/>
          </a:p>
        </p:txBody>
      </p:sp>
    </p:spTree>
    <p:extLst>
      <p:ext uri="{BB962C8B-B14F-4D97-AF65-F5344CB8AC3E}">
        <p14:creationId xmlns:p14="http://schemas.microsoft.com/office/powerpoint/2010/main" val="904935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1</a:t>
            </a:fld>
            <a:endParaRPr lang="en-GB"/>
          </a:p>
        </p:txBody>
      </p:sp>
    </p:spTree>
    <p:extLst>
      <p:ext uri="{BB962C8B-B14F-4D97-AF65-F5344CB8AC3E}">
        <p14:creationId xmlns:p14="http://schemas.microsoft.com/office/powerpoint/2010/main" val="140924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10</a:t>
            </a:fld>
            <a:endParaRPr lang="en-GB"/>
          </a:p>
        </p:txBody>
      </p:sp>
    </p:spTree>
    <p:extLst>
      <p:ext uri="{BB962C8B-B14F-4D97-AF65-F5344CB8AC3E}">
        <p14:creationId xmlns:p14="http://schemas.microsoft.com/office/powerpoint/2010/main" val="291333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11</a:t>
            </a:fld>
            <a:endParaRPr lang="en-GB"/>
          </a:p>
        </p:txBody>
      </p:sp>
    </p:spTree>
    <p:extLst>
      <p:ext uri="{BB962C8B-B14F-4D97-AF65-F5344CB8AC3E}">
        <p14:creationId xmlns:p14="http://schemas.microsoft.com/office/powerpoint/2010/main" val="2789072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F4AE330D-C775-4F03-A35E-57C63C9EF0E1}" type="slidenum">
              <a:rPr lang="en-GB" smtClean="0"/>
              <a:t>12</a:t>
            </a:fld>
            <a:endParaRPr lang="en-GB"/>
          </a:p>
        </p:txBody>
      </p:sp>
    </p:spTree>
    <p:extLst>
      <p:ext uri="{BB962C8B-B14F-4D97-AF65-F5344CB8AC3E}">
        <p14:creationId xmlns:p14="http://schemas.microsoft.com/office/powerpoint/2010/main" val="2883195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13</a:t>
            </a:fld>
            <a:endParaRPr lang="en-GB"/>
          </a:p>
        </p:txBody>
      </p:sp>
    </p:spTree>
    <p:extLst>
      <p:ext uri="{BB962C8B-B14F-4D97-AF65-F5344CB8AC3E}">
        <p14:creationId xmlns:p14="http://schemas.microsoft.com/office/powerpoint/2010/main" val="4193091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14</a:t>
            </a:fld>
            <a:endParaRPr lang="en-GB"/>
          </a:p>
        </p:txBody>
      </p:sp>
    </p:spTree>
    <p:extLst>
      <p:ext uri="{BB962C8B-B14F-4D97-AF65-F5344CB8AC3E}">
        <p14:creationId xmlns:p14="http://schemas.microsoft.com/office/powerpoint/2010/main" val="1753688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15</a:t>
            </a:fld>
            <a:endParaRPr lang="en-GB"/>
          </a:p>
        </p:txBody>
      </p:sp>
    </p:spTree>
    <p:extLst>
      <p:ext uri="{BB962C8B-B14F-4D97-AF65-F5344CB8AC3E}">
        <p14:creationId xmlns:p14="http://schemas.microsoft.com/office/powerpoint/2010/main" val="378483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2</a:t>
            </a:fld>
            <a:endParaRPr lang="en-GB"/>
          </a:p>
        </p:txBody>
      </p:sp>
    </p:spTree>
    <p:extLst>
      <p:ext uri="{BB962C8B-B14F-4D97-AF65-F5344CB8AC3E}">
        <p14:creationId xmlns:p14="http://schemas.microsoft.com/office/powerpoint/2010/main" val="73227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3</a:t>
            </a:fld>
            <a:endParaRPr lang="en-GB"/>
          </a:p>
        </p:txBody>
      </p:sp>
    </p:spTree>
    <p:extLst>
      <p:ext uri="{BB962C8B-B14F-4D97-AF65-F5344CB8AC3E}">
        <p14:creationId xmlns:p14="http://schemas.microsoft.com/office/powerpoint/2010/main" val="1240487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4</a:t>
            </a:fld>
            <a:endParaRPr lang="en-GB"/>
          </a:p>
        </p:txBody>
      </p:sp>
    </p:spTree>
    <p:extLst>
      <p:ext uri="{BB962C8B-B14F-4D97-AF65-F5344CB8AC3E}">
        <p14:creationId xmlns:p14="http://schemas.microsoft.com/office/powerpoint/2010/main" val="272293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p:txBody>
      </p:sp>
      <p:sp>
        <p:nvSpPr>
          <p:cNvPr id="4" name="Slide Number Placeholder 3"/>
          <p:cNvSpPr>
            <a:spLocks noGrp="1"/>
          </p:cNvSpPr>
          <p:nvPr>
            <p:ph type="sldNum" sz="quarter" idx="5"/>
          </p:nvPr>
        </p:nvSpPr>
        <p:spPr/>
        <p:txBody>
          <a:bodyPr/>
          <a:lstStyle/>
          <a:p>
            <a:fld id="{CC14170B-3A67-44F5-A394-40AE74C6B560}" type="slidenum">
              <a:rPr lang="en-GB" smtClean="0"/>
              <a:t>5</a:t>
            </a:fld>
            <a:endParaRPr lang="en-GB"/>
          </a:p>
        </p:txBody>
      </p:sp>
    </p:spTree>
    <p:extLst>
      <p:ext uri="{BB962C8B-B14F-4D97-AF65-F5344CB8AC3E}">
        <p14:creationId xmlns:p14="http://schemas.microsoft.com/office/powerpoint/2010/main" val="287027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6</a:t>
            </a:fld>
            <a:endParaRPr lang="en-GB"/>
          </a:p>
        </p:txBody>
      </p:sp>
    </p:spTree>
    <p:extLst>
      <p:ext uri="{BB962C8B-B14F-4D97-AF65-F5344CB8AC3E}">
        <p14:creationId xmlns:p14="http://schemas.microsoft.com/office/powerpoint/2010/main" val="4011424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End of this slide show the RPG game I made using pygame</a:t>
            </a:r>
          </a:p>
        </p:txBody>
      </p:sp>
      <p:sp>
        <p:nvSpPr>
          <p:cNvPr id="4" name="Slide Number Placeholder 3"/>
          <p:cNvSpPr>
            <a:spLocks noGrp="1"/>
          </p:cNvSpPr>
          <p:nvPr>
            <p:ph type="sldNum" sz="quarter" idx="5"/>
          </p:nvPr>
        </p:nvSpPr>
        <p:spPr/>
        <p:txBody>
          <a:bodyPr/>
          <a:lstStyle/>
          <a:p>
            <a:fld id="{CC14170B-3A67-44F5-A394-40AE74C6B560}" type="slidenum">
              <a:rPr lang="en-GB" smtClean="0"/>
              <a:t>7</a:t>
            </a:fld>
            <a:endParaRPr lang="en-GB"/>
          </a:p>
        </p:txBody>
      </p:sp>
    </p:spTree>
    <p:extLst>
      <p:ext uri="{BB962C8B-B14F-4D97-AF65-F5344CB8AC3E}">
        <p14:creationId xmlns:p14="http://schemas.microsoft.com/office/powerpoint/2010/main" val="3875009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8</a:t>
            </a:fld>
            <a:endParaRPr lang="en-GB"/>
          </a:p>
        </p:txBody>
      </p:sp>
    </p:spTree>
    <p:extLst>
      <p:ext uri="{BB962C8B-B14F-4D97-AF65-F5344CB8AC3E}">
        <p14:creationId xmlns:p14="http://schemas.microsoft.com/office/powerpoint/2010/main" val="4007717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C14170B-3A67-44F5-A394-40AE74C6B560}" type="slidenum">
              <a:rPr lang="en-GB" smtClean="0"/>
              <a:t>9</a:t>
            </a:fld>
            <a:endParaRPr lang="en-GB"/>
          </a:p>
        </p:txBody>
      </p:sp>
    </p:spTree>
    <p:extLst>
      <p:ext uri="{BB962C8B-B14F-4D97-AF65-F5344CB8AC3E}">
        <p14:creationId xmlns:p14="http://schemas.microsoft.com/office/powerpoint/2010/main" val="863281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15FF-0572-4F20-ACB2-8D33B7A7A3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7D8D1E4-1DAC-46EA-A57F-69EE3B3E1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0C4B5C8-D0C9-49C8-86DB-9262FBC62B8F}"/>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5" name="Footer Placeholder 4">
            <a:extLst>
              <a:ext uri="{FF2B5EF4-FFF2-40B4-BE49-F238E27FC236}">
                <a16:creationId xmlns:a16="http://schemas.microsoft.com/office/drawing/2014/main" id="{FB229D37-018F-4E78-AE4D-D6556D44A0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D4CC1A-E6FB-4076-83AB-DA66DD9B55B2}"/>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560190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41F33-F39E-42A0-BE4D-181E1C4415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DAA044D-90DE-4D74-AE6E-E92BDE21A0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C70C75-A2FD-41FD-8DD3-A1EAD1F6A91C}"/>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5" name="Footer Placeholder 4">
            <a:extLst>
              <a:ext uri="{FF2B5EF4-FFF2-40B4-BE49-F238E27FC236}">
                <a16:creationId xmlns:a16="http://schemas.microsoft.com/office/drawing/2014/main" id="{2045A742-AC36-40A2-9A2D-1ECB8070AB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993A5B-3811-40B0-A5FF-5A2E5675FA48}"/>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2548753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363084-DFF9-479C-B2CD-C960CBD4FE7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5493698-E566-4BBA-AFC9-4DB0A7EB29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972BAE4-E246-4273-A3CD-CBA9D571F7E2}"/>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5" name="Footer Placeholder 4">
            <a:extLst>
              <a:ext uri="{FF2B5EF4-FFF2-40B4-BE49-F238E27FC236}">
                <a16:creationId xmlns:a16="http://schemas.microsoft.com/office/drawing/2014/main" id="{04FFE84E-4894-4E8C-B53A-1B80417E88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82932D-7006-4628-BBE6-9B7940800552}"/>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1104322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16322-75E7-4A1D-B38F-811C39D65A5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75A0B4D-CBCE-4531-A9EC-BE98437C3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DBC214C-246B-41B3-BC39-F969C652188E}"/>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5" name="Footer Placeholder 4">
            <a:extLst>
              <a:ext uri="{FF2B5EF4-FFF2-40B4-BE49-F238E27FC236}">
                <a16:creationId xmlns:a16="http://schemas.microsoft.com/office/drawing/2014/main" id="{E19A636F-1073-4298-ABA7-0019E1CB72F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E9E6F9-99CA-442D-B9AC-BD642372326F}"/>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3507431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45AA-4AF1-49D3-8BD1-CDD4A565D9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B4ED92E-ADDC-4341-9B85-72FCF632E7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853201-4F8C-4A7E-A8B0-7AF1A3F01325}"/>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5" name="Footer Placeholder 4">
            <a:extLst>
              <a:ext uri="{FF2B5EF4-FFF2-40B4-BE49-F238E27FC236}">
                <a16:creationId xmlns:a16="http://schemas.microsoft.com/office/drawing/2014/main" id="{E2A3578E-FD62-4690-9C05-4227E25966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816875-5FFD-4451-A525-7B4D7C7B5211}"/>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1504687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FD69-B373-4D2F-8C85-C258F8F97B2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8583A8C-C0AC-4B7E-B357-BC681D3493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AE1AB0A-4C80-4CCF-B19D-7FD754C917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B3BA826-9A65-440F-AA6B-5048CCB448BF}"/>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6" name="Footer Placeholder 5">
            <a:extLst>
              <a:ext uri="{FF2B5EF4-FFF2-40B4-BE49-F238E27FC236}">
                <a16:creationId xmlns:a16="http://schemas.microsoft.com/office/drawing/2014/main" id="{E5D65F5F-42B6-490F-A07D-A675BBAA3D3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02AEA6-B932-4504-95C3-F2007791B7FF}"/>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908854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1367-9391-4BFB-95B7-BAC74A1EAB3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D58ED47-0066-4C12-8158-D697FBCA9E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FB354B-A9E8-4D60-8EBD-104DE37DD5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7FA7F37-ECA7-4C6E-9C18-08899D34E0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535DFE-2A03-4E7E-A83F-BA71079BE1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6106FAD-01AD-45B5-80CC-25ECFDCABDFC}"/>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8" name="Footer Placeholder 7">
            <a:extLst>
              <a:ext uri="{FF2B5EF4-FFF2-40B4-BE49-F238E27FC236}">
                <a16:creationId xmlns:a16="http://schemas.microsoft.com/office/drawing/2014/main" id="{F7578052-FFAE-414B-85A4-7338A7E2E8F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B61D827-5149-4B4B-AD0F-E3887CAD0900}"/>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43354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B06D-D726-42BB-8493-F9E2AE6ECBD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2ED12FF-3634-422B-81F7-4FE2533E25D7}"/>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4" name="Footer Placeholder 3">
            <a:extLst>
              <a:ext uri="{FF2B5EF4-FFF2-40B4-BE49-F238E27FC236}">
                <a16:creationId xmlns:a16="http://schemas.microsoft.com/office/drawing/2014/main" id="{946D98EE-64AE-4FCF-A6A8-53D0760599A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B63C48A-6AEF-43DE-966B-F7A6953ED358}"/>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281967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C59BA-F7E8-4E01-B229-D65D25DBD799}"/>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3" name="Footer Placeholder 2">
            <a:extLst>
              <a:ext uri="{FF2B5EF4-FFF2-40B4-BE49-F238E27FC236}">
                <a16:creationId xmlns:a16="http://schemas.microsoft.com/office/drawing/2014/main" id="{FBA3CDB3-D97A-465E-8ECE-E7EE6C4F773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2CA51F7-A5F4-41EA-B3D8-0564ACC4E297}"/>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402077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4E04-0904-4FA6-B979-B5D064D15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D0DC0CB-1844-476F-A464-A59C3F503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BB52E46-01AD-4694-8503-D7D38E4D81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51678A-1CC6-48CD-A06B-2B1AA686ED4F}"/>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6" name="Footer Placeholder 5">
            <a:extLst>
              <a:ext uri="{FF2B5EF4-FFF2-40B4-BE49-F238E27FC236}">
                <a16:creationId xmlns:a16="http://schemas.microsoft.com/office/drawing/2014/main" id="{DE6D40D5-C3B2-494E-8EFB-08701EFE2E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9CBF8A-0B87-4390-80BE-C1BE492B3F32}"/>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3236497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46A5-8DE4-4333-9C59-3E0BB5411A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D39B2F2-BB56-4625-B1E6-181120774C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31D99B7-62AE-4215-93F7-E30E2918E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0EDE4D-E36C-4796-A91D-9196F5712847}"/>
              </a:ext>
            </a:extLst>
          </p:cNvPr>
          <p:cNvSpPr>
            <a:spLocks noGrp="1"/>
          </p:cNvSpPr>
          <p:nvPr>
            <p:ph type="dt" sz="half" idx="10"/>
          </p:nvPr>
        </p:nvSpPr>
        <p:spPr/>
        <p:txBody>
          <a:bodyPr/>
          <a:lstStyle/>
          <a:p>
            <a:fld id="{A1BD2433-F956-4F16-921F-491317AA4938}" type="datetimeFigureOut">
              <a:rPr lang="en-GB" smtClean="0"/>
              <a:t>16/06/2021</a:t>
            </a:fld>
            <a:endParaRPr lang="en-GB"/>
          </a:p>
        </p:txBody>
      </p:sp>
      <p:sp>
        <p:nvSpPr>
          <p:cNvPr id="6" name="Footer Placeholder 5">
            <a:extLst>
              <a:ext uri="{FF2B5EF4-FFF2-40B4-BE49-F238E27FC236}">
                <a16:creationId xmlns:a16="http://schemas.microsoft.com/office/drawing/2014/main" id="{40EC0AA2-F284-4CB6-8E7D-7454276710E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D2761D0-E4A1-4DB5-99E6-19A0B0D726FC}"/>
              </a:ext>
            </a:extLst>
          </p:cNvPr>
          <p:cNvSpPr>
            <a:spLocks noGrp="1"/>
          </p:cNvSpPr>
          <p:nvPr>
            <p:ph type="sldNum" sz="quarter" idx="12"/>
          </p:nvPr>
        </p:nvSpPr>
        <p:spPr/>
        <p:txBody>
          <a:bodyPr/>
          <a:lstStyle/>
          <a:p>
            <a:fld id="{CFFA2885-456A-44E4-BF93-D08EA34C67BB}" type="slidenum">
              <a:rPr lang="en-GB" smtClean="0"/>
              <a:t>‹#›</a:t>
            </a:fld>
            <a:endParaRPr lang="en-GB"/>
          </a:p>
        </p:txBody>
      </p:sp>
    </p:spTree>
    <p:extLst>
      <p:ext uri="{BB962C8B-B14F-4D97-AF65-F5344CB8AC3E}">
        <p14:creationId xmlns:p14="http://schemas.microsoft.com/office/powerpoint/2010/main" val="1782673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04F616-BB54-47B0-87F8-7A70937C44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8FF08BC-8FB4-4FD2-8692-EDCB4F87E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B429EA2-82FD-429F-8459-F48A166DE1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BD2433-F956-4F16-921F-491317AA4938}" type="datetimeFigureOut">
              <a:rPr lang="en-GB" smtClean="0"/>
              <a:t>16/06/2021</a:t>
            </a:fld>
            <a:endParaRPr lang="en-GB"/>
          </a:p>
        </p:txBody>
      </p:sp>
      <p:sp>
        <p:nvSpPr>
          <p:cNvPr id="5" name="Footer Placeholder 4">
            <a:extLst>
              <a:ext uri="{FF2B5EF4-FFF2-40B4-BE49-F238E27FC236}">
                <a16:creationId xmlns:a16="http://schemas.microsoft.com/office/drawing/2014/main" id="{6732E96C-C978-475A-A4CF-1B5B789A1F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9253B1-6E4F-424A-9AD5-A74AD2640B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A2885-456A-44E4-BF93-D08EA34C67BB}" type="slidenum">
              <a:rPr lang="en-GB" smtClean="0"/>
              <a:t>‹#›</a:t>
            </a:fld>
            <a:endParaRPr lang="en-GB"/>
          </a:p>
        </p:txBody>
      </p:sp>
    </p:spTree>
    <p:extLst>
      <p:ext uri="{BB962C8B-B14F-4D97-AF65-F5344CB8AC3E}">
        <p14:creationId xmlns:p14="http://schemas.microsoft.com/office/powerpoint/2010/main" val="2636574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513D-3067-4586-B1B5-8E0E0AE09310}"/>
              </a:ext>
            </a:extLst>
          </p:cNvPr>
          <p:cNvSpPr>
            <a:spLocks noGrp="1"/>
          </p:cNvSpPr>
          <p:nvPr>
            <p:ph type="ctrTitle"/>
          </p:nvPr>
        </p:nvSpPr>
        <p:spPr/>
        <p:txBody>
          <a:bodyPr/>
          <a:lstStyle/>
          <a:p>
            <a:r>
              <a:rPr lang="en-GB" dirty="0"/>
              <a:t>Choosing Computer Science for A-level and as a Career</a:t>
            </a:r>
          </a:p>
        </p:txBody>
      </p:sp>
      <p:sp>
        <p:nvSpPr>
          <p:cNvPr id="3" name="Subtitle 2">
            <a:extLst>
              <a:ext uri="{FF2B5EF4-FFF2-40B4-BE49-F238E27FC236}">
                <a16:creationId xmlns:a16="http://schemas.microsoft.com/office/drawing/2014/main" id="{9E5F7533-AD49-400F-A5B4-12EF93F5586F}"/>
              </a:ext>
            </a:extLst>
          </p:cNvPr>
          <p:cNvSpPr>
            <a:spLocks noGrp="1"/>
          </p:cNvSpPr>
          <p:nvPr>
            <p:ph type="subTitle" idx="1"/>
          </p:nvPr>
        </p:nvSpPr>
        <p:spPr/>
        <p:txBody>
          <a:bodyPr/>
          <a:lstStyle/>
          <a:p>
            <a:r>
              <a:rPr lang="en-GB" dirty="0"/>
              <a:t>By Prith (STEM Ambassador)</a:t>
            </a:r>
          </a:p>
        </p:txBody>
      </p:sp>
    </p:spTree>
    <p:extLst>
      <p:ext uri="{BB962C8B-B14F-4D97-AF65-F5344CB8AC3E}">
        <p14:creationId xmlns:p14="http://schemas.microsoft.com/office/powerpoint/2010/main" val="297876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CB11-3A83-4C58-B449-1CE799B628EE}"/>
              </a:ext>
            </a:extLst>
          </p:cNvPr>
          <p:cNvSpPr>
            <a:spLocks noGrp="1"/>
          </p:cNvSpPr>
          <p:nvPr>
            <p:ph type="title"/>
          </p:nvPr>
        </p:nvSpPr>
        <p:spPr>
          <a:xfrm>
            <a:off x="309623" y="133375"/>
            <a:ext cx="10515600" cy="619757"/>
          </a:xfrm>
        </p:spPr>
        <p:txBody>
          <a:bodyPr>
            <a:normAutofit fontScale="90000"/>
          </a:bodyPr>
          <a:lstStyle/>
          <a:p>
            <a:r>
              <a:rPr lang="en-GB" dirty="0"/>
              <a:t>Degree apprenticeships</a:t>
            </a:r>
          </a:p>
        </p:txBody>
      </p:sp>
      <p:sp>
        <p:nvSpPr>
          <p:cNvPr id="5" name="TextBox 4">
            <a:extLst>
              <a:ext uri="{FF2B5EF4-FFF2-40B4-BE49-F238E27FC236}">
                <a16:creationId xmlns:a16="http://schemas.microsoft.com/office/drawing/2014/main" id="{31339A8D-1467-40EF-9F21-282ABB61AC06}"/>
              </a:ext>
            </a:extLst>
          </p:cNvPr>
          <p:cNvSpPr txBox="1"/>
          <p:nvPr/>
        </p:nvSpPr>
        <p:spPr>
          <a:xfrm>
            <a:off x="185273" y="1928848"/>
            <a:ext cx="6094070" cy="2031325"/>
          </a:xfrm>
          <a:prstGeom prst="rect">
            <a:avLst/>
          </a:prstGeom>
          <a:noFill/>
        </p:spPr>
        <p:txBody>
          <a:bodyPr wrap="square">
            <a:spAutoFit/>
          </a:bodyPr>
          <a:lstStyle/>
          <a:p>
            <a:r>
              <a:rPr lang="en-GB" u="sng" dirty="0"/>
              <a:t>Advantages:</a:t>
            </a:r>
          </a:p>
          <a:p>
            <a:pPr marL="285750" indent="-285750">
              <a:buFont typeface="Arial" panose="020B0604020202020204" pitchFamily="34" charset="0"/>
              <a:buChar char="•"/>
            </a:pPr>
            <a:r>
              <a:rPr lang="en-GB" dirty="0"/>
              <a:t>Less competition to land a job at top companies than </a:t>
            </a:r>
            <a:r>
              <a:rPr lang="en-GB" dirty="0" err="1"/>
              <a:t>uni</a:t>
            </a:r>
            <a:r>
              <a:rPr lang="en-GB" dirty="0"/>
              <a:t> grads  – less people applying and easier interviews</a:t>
            </a:r>
          </a:p>
          <a:p>
            <a:pPr marL="285750" indent="-285750">
              <a:buFont typeface="Arial" panose="020B0604020202020204" pitchFamily="34" charset="0"/>
              <a:buChar char="•"/>
            </a:pPr>
            <a:r>
              <a:rPr lang="en-GB" dirty="0"/>
              <a:t>No student loan of 27k</a:t>
            </a:r>
          </a:p>
          <a:p>
            <a:pPr marL="285750" indent="-285750">
              <a:buFont typeface="Arial" panose="020B0604020202020204" pitchFamily="34" charset="0"/>
              <a:buChar char="•"/>
            </a:pPr>
            <a:r>
              <a:rPr lang="en-GB" dirty="0"/>
              <a:t>Get paid salary usually 19k to 23k and keeps increasing</a:t>
            </a:r>
          </a:p>
          <a:p>
            <a:pPr marL="285750" indent="-285750">
              <a:buFont typeface="Arial" panose="020B0604020202020204" pitchFamily="34" charset="0"/>
              <a:buChar char="•"/>
            </a:pPr>
            <a:r>
              <a:rPr lang="en-GB" dirty="0"/>
              <a:t>Job at the company after degree apprenticeship finished</a:t>
            </a:r>
          </a:p>
          <a:p>
            <a:pPr marL="285750" indent="-285750">
              <a:buFont typeface="Arial" panose="020B0604020202020204" pitchFamily="34" charset="0"/>
              <a:buChar char="•"/>
            </a:pPr>
            <a:r>
              <a:rPr lang="en-GB" dirty="0"/>
              <a:t>Some degree apprenticeships partner with top UK unis</a:t>
            </a:r>
          </a:p>
        </p:txBody>
      </p:sp>
      <p:sp>
        <p:nvSpPr>
          <p:cNvPr id="7" name="TextBox 6">
            <a:extLst>
              <a:ext uri="{FF2B5EF4-FFF2-40B4-BE49-F238E27FC236}">
                <a16:creationId xmlns:a16="http://schemas.microsoft.com/office/drawing/2014/main" id="{3AAE187F-C3B4-4ED7-8D25-83AFD5125D88}"/>
              </a:ext>
            </a:extLst>
          </p:cNvPr>
          <p:cNvSpPr txBox="1"/>
          <p:nvPr/>
        </p:nvSpPr>
        <p:spPr>
          <a:xfrm>
            <a:off x="6428828" y="1707077"/>
            <a:ext cx="5860283" cy="2308324"/>
          </a:xfrm>
          <a:prstGeom prst="rect">
            <a:avLst/>
          </a:prstGeom>
          <a:noFill/>
        </p:spPr>
        <p:txBody>
          <a:bodyPr wrap="square">
            <a:spAutoFit/>
          </a:bodyPr>
          <a:lstStyle/>
          <a:p>
            <a:r>
              <a:rPr lang="en-GB" u="sng" dirty="0"/>
              <a:t>Disadvantages:</a:t>
            </a:r>
          </a:p>
          <a:p>
            <a:pPr marL="285750" indent="-285750">
              <a:buFont typeface="Arial" panose="020B0604020202020204" pitchFamily="34" charset="0"/>
              <a:buChar char="•"/>
            </a:pPr>
            <a:r>
              <a:rPr lang="en-GB" dirty="0"/>
              <a:t>The degree you get is typically ‘digital and technological solutions’ and you might not learn certain topics if you were at university e.g. AI …</a:t>
            </a:r>
          </a:p>
          <a:p>
            <a:pPr marL="285750" indent="-285750">
              <a:buFont typeface="Arial" panose="020B0604020202020204" pitchFamily="34" charset="0"/>
              <a:buChar char="•"/>
            </a:pPr>
            <a:r>
              <a:rPr lang="en-GB" dirty="0"/>
              <a:t>Cannot do Masters or </a:t>
            </a:r>
            <a:r>
              <a:rPr lang="en-GB" dirty="0" err="1"/>
              <a:t>pHD</a:t>
            </a:r>
            <a:r>
              <a:rPr lang="en-GB" dirty="0"/>
              <a:t>, restricting certain career paths e.g. researcher</a:t>
            </a:r>
          </a:p>
          <a:p>
            <a:pPr marL="285750" indent="-285750">
              <a:buFont typeface="Arial" panose="020B0604020202020204" pitchFamily="34" charset="0"/>
              <a:buChar char="•"/>
            </a:pPr>
            <a:r>
              <a:rPr lang="en-GB" dirty="0"/>
              <a:t>Holidays are the same as  if you were working a full-time</a:t>
            </a:r>
          </a:p>
          <a:p>
            <a:pPr marL="285750" indent="-285750">
              <a:buFont typeface="Arial" panose="020B0604020202020204" pitchFamily="34" charset="0"/>
              <a:buChar char="•"/>
            </a:pPr>
            <a:r>
              <a:rPr lang="en-GB" dirty="0"/>
              <a:t>Not the same </a:t>
            </a:r>
            <a:r>
              <a:rPr lang="en-GB" dirty="0" err="1"/>
              <a:t>uni</a:t>
            </a:r>
            <a:r>
              <a:rPr lang="en-GB" dirty="0"/>
              <a:t> experience  </a:t>
            </a:r>
          </a:p>
        </p:txBody>
      </p:sp>
      <p:sp>
        <p:nvSpPr>
          <p:cNvPr id="11" name="TextBox 10">
            <a:extLst>
              <a:ext uri="{FF2B5EF4-FFF2-40B4-BE49-F238E27FC236}">
                <a16:creationId xmlns:a16="http://schemas.microsoft.com/office/drawing/2014/main" id="{1971AF82-8DDF-4215-AEFF-614CB4386707}"/>
              </a:ext>
            </a:extLst>
          </p:cNvPr>
          <p:cNvSpPr txBox="1"/>
          <p:nvPr/>
        </p:nvSpPr>
        <p:spPr>
          <a:xfrm>
            <a:off x="152840" y="707547"/>
            <a:ext cx="7739876" cy="1200329"/>
          </a:xfrm>
          <a:prstGeom prst="rect">
            <a:avLst/>
          </a:prstGeom>
          <a:noFill/>
        </p:spPr>
        <p:txBody>
          <a:bodyPr wrap="square">
            <a:spAutoFit/>
          </a:bodyPr>
          <a:lstStyle/>
          <a:p>
            <a:r>
              <a:rPr lang="en-GB" u="sng" dirty="0"/>
              <a:t>What are degree apprenticeships</a:t>
            </a:r>
          </a:p>
          <a:p>
            <a:pPr marL="285750" indent="-285750">
              <a:buFont typeface="Arial" panose="020B0604020202020204" pitchFamily="34" charset="0"/>
              <a:buChar char="•"/>
            </a:pPr>
            <a:r>
              <a:rPr lang="en-GB" dirty="0"/>
              <a:t>Achieved a full degree at a university, whilst working and getting paid at a company, building you up so that you get a full-time role by the end of it.</a:t>
            </a:r>
          </a:p>
          <a:p>
            <a:pPr marL="285750" indent="-285750">
              <a:buFont typeface="Arial" panose="020B0604020202020204" pitchFamily="34" charset="0"/>
              <a:buChar char="•"/>
            </a:pPr>
            <a:r>
              <a:rPr lang="en-GB" dirty="0"/>
              <a:t>Apply in summer year 12 or early year 13</a:t>
            </a:r>
          </a:p>
        </p:txBody>
      </p:sp>
      <p:pic>
        <p:nvPicPr>
          <p:cNvPr id="14" name="Picture 13">
            <a:extLst>
              <a:ext uri="{FF2B5EF4-FFF2-40B4-BE49-F238E27FC236}">
                <a16:creationId xmlns:a16="http://schemas.microsoft.com/office/drawing/2014/main" id="{7FCD7543-125A-4895-AB75-1BF10B9015BC}"/>
              </a:ext>
            </a:extLst>
          </p:cNvPr>
          <p:cNvPicPr>
            <a:picLocks noChangeAspect="1"/>
          </p:cNvPicPr>
          <p:nvPr/>
        </p:nvPicPr>
        <p:blipFill>
          <a:blip r:embed="rId3"/>
          <a:stretch>
            <a:fillRect/>
          </a:stretch>
        </p:blipFill>
        <p:spPr>
          <a:xfrm>
            <a:off x="6095999" y="5770439"/>
            <a:ext cx="2221263" cy="10169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F1B3BF3B-D71B-4FAB-BC16-13C873D633C4}"/>
              </a:ext>
            </a:extLst>
          </p:cNvPr>
          <p:cNvPicPr>
            <a:picLocks noChangeAspect="1"/>
          </p:cNvPicPr>
          <p:nvPr/>
        </p:nvPicPr>
        <p:blipFill>
          <a:blip r:embed="rId4"/>
          <a:stretch>
            <a:fillRect/>
          </a:stretch>
        </p:blipFill>
        <p:spPr>
          <a:xfrm>
            <a:off x="132144" y="4049657"/>
            <a:ext cx="2234972" cy="10659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7" name="Picture 16">
            <a:extLst>
              <a:ext uri="{FF2B5EF4-FFF2-40B4-BE49-F238E27FC236}">
                <a16:creationId xmlns:a16="http://schemas.microsoft.com/office/drawing/2014/main" id="{3299404E-79DC-4F05-9AF2-5CF804CA8232}"/>
              </a:ext>
            </a:extLst>
          </p:cNvPr>
          <p:cNvPicPr>
            <a:picLocks noChangeAspect="1"/>
          </p:cNvPicPr>
          <p:nvPr/>
        </p:nvPicPr>
        <p:blipFill rotWithShape="1">
          <a:blip r:embed="rId5"/>
          <a:srcRect t="27837" b="24176"/>
          <a:stretch/>
        </p:blipFill>
        <p:spPr>
          <a:xfrm>
            <a:off x="3051299" y="4015401"/>
            <a:ext cx="2221263" cy="10659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6" name="Picture 15">
            <a:extLst>
              <a:ext uri="{FF2B5EF4-FFF2-40B4-BE49-F238E27FC236}">
                <a16:creationId xmlns:a16="http://schemas.microsoft.com/office/drawing/2014/main" id="{4F30574E-CCA1-487B-B131-EB6113FF4BD3}"/>
              </a:ext>
            </a:extLst>
          </p:cNvPr>
          <p:cNvPicPr>
            <a:picLocks noChangeAspect="1"/>
          </p:cNvPicPr>
          <p:nvPr/>
        </p:nvPicPr>
        <p:blipFill>
          <a:blip r:embed="rId6"/>
          <a:stretch>
            <a:fillRect/>
          </a:stretch>
        </p:blipFill>
        <p:spPr>
          <a:xfrm>
            <a:off x="4827090" y="4804261"/>
            <a:ext cx="1085569" cy="65134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18" name="Picture 17">
            <a:extLst>
              <a:ext uri="{FF2B5EF4-FFF2-40B4-BE49-F238E27FC236}">
                <a16:creationId xmlns:a16="http://schemas.microsoft.com/office/drawing/2014/main" id="{7A021C97-D530-4ED6-930D-E273F7042BE7}"/>
              </a:ext>
            </a:extLst>
          </p:cNvPr>
          <p:cNvPicPr>
            <a:picLocks noChangeAspect="1"/>
          </p:cNvPicPr>
          <p:nvPr/>
        </p:nvPicPr>
        <p:blipFill rotWithShape="1">
          <a:blip r:embed="rId7"/>
          <a:srcRect t="24207" b="21949"/>
          <a:stretch/>
        </p:blipFill>
        <p:spPr>
          <a:xfrm>
            <a:off x="6279343" y="4034033"/>
            <a:ext cx="1945015" cy="10472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0" name="Picture 19">
            <a:extLst>
              <a:ext uri="{FF2B5EF4-FFF2-40B4-BE49-F238E27FC236}">
                <a16:creationId xmlns:a16="http://schemas.microsoft.com/office/drawing/2014/main" id="{831E37AB-BDBF-47FC-AC19-17BFC228CC93}"/>
              </a:ext>
            </a:extLst>
          </p:cNvPr>
          <p:cNvPicPr>
            <a:picLocks noChangeAspect="1"/>
          </p:cNvPicPr>
          <p:nvPr/>
        </p:nvPicPr>
        <p:blipFill>
          <a:blip r:embed="rId6"/>
          <a:stretch>
            <a:fillRect/>
          </a:stretch>
        </p:blipFill>
        <p:spPr>
          <a:xfrm>
            <a:off x="7251850" y="4829501"/>
            <a:ext cx="1085569" cy="65134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22" name="Picture 21">
            <a:extLst>
              <a:ext uri="{FF2B5EF4-FFF2-40B4-BE49-F238E27FC236}">
                <a16:creationId xmlns:a16="http://schemas.microsoft.com/office/drawing/2014/main" id="{43340FCB-18E3-4A73-9965-4E7CF55717F1}"/>
              </a:ext>
            </a:extLst>
          </p:cNvPr>
          <p:cNvPicPr>
            <a:picLocks noChangeAspect="1"/>
          </p:cNvPicPr>
          <p:nvPr/>
        </p:nvPicPr>
        <p:blipFill rotWithShape="1">
          <a:blip r:embed="rId8"/>
          <a:srcRect t="10782"/>
          <a:stretch/>
        </p:blipFill>
        <p:spPr>
          <a:xfrm>
            <a:off x="1548977" y="4905274"/>
            <a:ext cx="1124354" cy="55032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23" name="Picture 22">
            <a:extLst>
              <a:ext uri="{FF2B5EF4-FFF2-40B4-BE49-F238E27FC236}">
                <a16:creationId xmlns:a16="http://schemas.microsoft.com/office/drawing/2014/main" id="{4CCC92CB-7034-405C-BEAD-BDB3B63CF665}"/>
              </a:ext>
            </a:extLst>
          </p:cNvPr>
          <p:cNvPicPr>
            <a:picLocks noChangeAspect="1"/>
          </p:cNvPicPr>
          <p:nvPr/>
        </p:nvPicPr>
        <p:blipFill rotWithShape="1">
          <a:blip r:embed="rId9"/>
          <a:srcRect b="46907"/>
          <a:stretch/>
        </p:blipFill>
        <p:spPr>
          <a:xfrm>
            <a:off x="132144" y="5670147"/>
            <a:ext cx="1986100" cy="105447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4" name="Picture 23">
            <a:extLst>
              <a:ext uri="{FF2B5EF4-FFF2-40B4-BE49-F238E27FC236}">
                <a16:creationId xmlns:a16="http://schemas.microsoft.com/office/drawing/2014/main" id="{1E358EFE-49DE-4F0F-B48A-92586362CCDC}"/>
              </a:ext>
            </a:extLst>
          </p:cNvPr>
          <p:cNvPicPr>
            <a:picLocks noChangeAspect="1"/>
          </p:cNvPicPr>
          <p:nvPr/>
        </p:nvPicPr>
        <p:blipFill rotWithShape="1">
          <a:blip r:embed="rId10"/>
          <a:srcRect l="4243" t="21239" r="5158" b="13531"/>
          <a:stretch/>
        </p:blipFill>
        <p:spPr>
          <a:xfrm>
            <a:off x="1604931" y="6243494"/>
            <a:ext cx="1127660" cy="481131"/>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26" name="Picture 25">
            <a:extLst>
              <a:ext uri="{FF2B5EF4-FFF2-40B4-BE49-F238E27FC236}">
                <a16:creationId xmlns:a16="http://schemas.microsoft.com/office/drawing/2014/main" id="{65EBE1AF-DC5D-4C38-8B10-D0589CD70576}"/>
              </a:ext>
            </a:extLst>
          </p:cNvPr>
          <p:cNvPicPr>
            <a:picLocks noChangeAspect="1"/>
          </p:cNvPicPr>
          <p:nvPr/>
        </p:nvPicPr>
        <p:blipFill>
          <a:blip r:embed="rId11"/>
          <a:stretch>
            <a:fillRect/>
          </a:stretch>
        </p:blipFill>
        <p:spPr>
          <a:xfrm>
            <a:off x="3199875" y="5670371"/>
            <a:ext cx="2221263" cy="111063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7" name="TextBox 26">
            <a:extLst>
              <a:ext uri="{FF2B5EF4-FFF2-40B4-BE49-F238E27FC236}">
                <a16:creationId xmlns:a16="http://schemas.microsoft.com/office/drawing/2014/main" id="{3810541F-94A8-4E66-86F4-FCAA28A7D94C}"/>
              </a:ext>
            </a:extLst>
          </p:cNvPr>
          <p:cNvSpPr txBox="1"/>
          <p:nvPr/>
        </p:nvSpPr>
        <p:spPr>
          <a:xfrm>
            <a:off x="8334786" y="6354501"/>
            <a:ext cx="1986100" cy="369332"/>
          </a:xfrm>
          <a:prstGeom prst="rect">
            <a:avLst/>
          </a:prstGeom>
          <a:noFill/>
        </p:spPr>
        <p:txBody>
          <a:bodyPr wrap="square" rtlCol="0">
            <a:spAutoFit/>
          </a:bodyPr>
          <a:lstStyle/>
          <a:p>
            <a:r>
              <a:rPr lang="en-GB" dirty="0"/>
              <a:t>Etc.</a:t>
            </a:r>
          </a:p>
        </p:txBody>
      </p:sp>
      <p:sp>
        <p:nvSpPr>
          <p:cNvPr id="29" name="TextBox 28">
            <a:extLst>
              <a:ext uri="{FF2B5EF4-FFF2-40B4-BE49-F238E27FC236}">
                <a16:creationId xmlns:a16="http://schemas.microsoft.com/office/drawing/2014/main" id="{E7E6A791-D671-455F-80D1-E038F5C5CBD9}"/>
              </a:ext>
            </a:extLst>
          </p:cNvPr>
          <p:cNvSpPr txBox="1"/>
          <p:nvPr/>
        </p:nvSpPr>
        <p:spPr>
          <a:xfrm>
            <a:off x="8866208" y="4034996"/>
            <a:ext cx="3207899" cy="2308324"/>
          </a:xfrm>
          <a:prstGeom prst="rect">
            <a:avLst/>
          </a:prstGeom>
          <a:noFill/>
        </p:spPr>
        <p:txBody>
          <a:bodyPr wrap="square">
            <a:spAutoFit/>
          </a:bodyPr>
          <a:lstStyle/>
          <a:p>
            <a:r>
              <a:rPr lang="en-GB" u="sng" dirty="0"/>
              <a:t>Best chance of being successful</a:t>
            </a:r>
          </a:p>
          <a:p>
            <a:pPr marL="285750" indent="-285750">
              <a:buFont typeface="Arial" panose="020B0604020202020204" pitchFamily="34" charset="0"/>
              <a:buChar char="•"/>
            </a:pPr>
            <a:r>
              <a:rPr lang="en-GB" dirty="0"/>
              <a:t>Getting good predicted grades at the end of year 12 or start of year 13 helps when people get selected for the interview</a:t>
            </a:r>
          </a:p>
          <a:p>
            <a:pPr marL="285750" indent="-285750">
              <a:buFont typeface="Arial" panose="020B0604020202020204" pitchFamily="34" charset="0"/>
              <a:buChar char="•"/>
            </a:pPr>
            <a:r>
              <a:rPr lang="en-GB" dirty="0"/>
              <a:t>Understand the interview process and stand out</a:t>
            </a:r>
          </a:p>
        </p:txBody>
      </p:sp>
    </p:spTree>
    <p:extLst>
      <p:ext uri="{BB962C8B-B14F-4D97-AF65-F5344CB8AC3E}">
        <p14:creationId xmlns:p14="http://schemas.microsoft.com/office/powerpoint/2010/main" val="92406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7"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A08C-5F06-4D87-AADE-2283D11A5212}"/>
              </a:ext>
            </a:extLst>
          </p:cNvPr>
          <p:cNvSpPr>
            <a:spLocks noGrp="1"/>
          </p:cNvSpPr>
          <p:nvPr>
            <p:ph type="title"/>
          </p:nvPr>
        </p:nvSpPr>
        <p:spPr/>
        <p:txBody>
          <a:bodyPr/>
          <a:lstStyle/>
          <a:p>
            <a:r>
              <a:rPr lang="en-GB" dirty="0"/>
              <a:t>Interview process for degree apprenticeships and internships if you go Uni</a:t>
            </a:r>
          </a:p>
        </p:txBody>
      </p:sp>
      <p:sp>
        <p:nvSpPr>
          <p:cNvPr id="3" name="Content Placeholder 2">
            <a:extLst>
              <a:ext uri="{FF2B5EF4-FFF2-40B4-BE49-F238E27FC236}">
                <a16:creationId xmlns:a16="http://schemas.microsoft.com/office/drawing/2014/main" id="{ED7DF322-5F19-4F1B-B3D6-FBCD192342B6}"/>
              </a:ext>
            </a:extLst>
          </p:cNvPr>
          <p:cNvSpPr>
            <a:spLocks noGrp="1"/>
          </p:cNvSpPr>
          <p:nvPr>
            <p:ph idx="1"/>
          </p:nvPr>
        </p:nvSpPr>
        <p:spPr/>
        <p:txBody>
          <a:bodyPr>
            <a:normAutofit fontScale="55000" lnSpcReduction="20000"/>
          </a:bodyPr>
          <a:lstStyle/>
          <a:p>
            <a:pPr marL="0" indent="0">
              <a:buNone/>
            </a:pPr>
            <a:r>
              <a:rPr lang="en-GB" sz="2700" u="sng" dirty="0"/>
              <a:t>Behavioural interview questions</a:t>
            </a:r>
          </a:p>
          <a:p>
            <a:r>
              <a:rPr lang="en-GB" sz="2700" dirty="0"/>
              <a:t>Tell me about a situation where you overcome an obstacle/ demonstrated teamwork/ leadership/ worked with a difficult colleague</a:t>
            </a:r>
          </a:p>
          <a:p>
            <a:r>
              <a:rPr lang="en-GB" sz="2700" dirty="0"/>
              <a:t>STAR: Situation, Task, Action, Result</a:t>
            </a:r>
          </a:p>
          <a:p>
            <a:r>
              <a:rPr lang="en-GB" sz="2700" dirty="0"/>
              <a:t>Situation: DofE, NCS, sports team, work experience, giving a performance etc.</a:t>
            </a:r>
          </a:p>
          <a:p>
            <a:endParaRPr lang="en-GB" sz="2700" dirty="0"/>
          </a:p>
          <a:p>
            <a:pPr marL="0" indent="0">
              <a:buNone/>
            </a:pPr>
            <a:r>
              <a:rPr lang="en-GB" sz="2700" u="sng" dirty="0"/>
              <a:t>Group interview questions</a:t>
            </a:r>
          </a:p>
          <a:p>
            <a:r>
              <a:rPr lang="en-GB" sz="2700" dirty="0"/>
              <a:t>Given information about e.g. 5 different video games and with varying reviews, no. of  buys, awards, features of the game etc. In your group discuss which is the best video games and after the time limit explain why it to the assessor.</a:t>
            </a:r>
          </a:p>
          <a:p>
            <a:pPr marL="0" indent="0">
              <a:buNone/>
            </a:pPr>
            <a:r>
              <a:rPr lang="en-GB" sz="2700" dirty="0"/>
              <a:t>     Or </a:t>
            </a:r>
          </a:p>
          <a:p>
            <a:pPr>
              <a:lnSpc>
                <a:spcPct val="107000"/>
              </a:lnSpc>
              <a:spcAft>
                <a:spcPts val="800"/>
              </a:spcAft>
            </a:pPr>
            <a:r>
              <a:rPr lang="en-GB" sz="2700" dirty="0">
                <a:effectLst/>
                <a:ea typeface="Calibri" panose="020F0502020204030204" pitchFamily="34" charset="0"/>
                <a:cs typeface="Calibri" panose="020F0502020204030204" pitchFamily="34" charset="0"/>
              </a:rPr>
              <a:t>Everyone in earth will die, apart from 5 candidates and you have to choose from the list: a male accountant and his wife, a doctor, a phycologist, an NBA basketball player, the current UK Prime Minister, a person who knows how to wield a katana (sword), a female singer, a priest, and a Olympic swimmer.</a:t>
            </a:r>
            <a:endParaRPr lang="en-GB" sz="2700" dirty="0">
              <a:effectLst/>
              <a:ea typeface="Calibri" panose="020F0502020204030204" pitchFamily="34" charset="0"/>
              <a:cs typeface="Times New Roman" panose="02020603050405020304" pitchFamily="18" charset="0"/>
            </a:endParaRPr>
          </a:p>
          <a:p>
            <a:r>
              <a:rPr lang="en-GB" sz="2700" dirty="0"/>
              <a:t>With these questions there no right or wrong answer, they're assessing how well you work as a group: Teamworking, logical thinking, creative ideas and communication</a:t>
            </a:r>
          </a:p>
          <a:p>
            <a:r>
              <a:rPr lang="en-GB" sz="2700" dirty="0">
                <a:effectLst/>
                <a:ea typeface="Calibri" panose="020F0502020204030204" pitchFamily="34" charset="0"/>
                <a:cs typeface="Calibri" panose="020F0502020204030204" pitchFamily="34" charset="0"/>
              </a:rPr>
              <a:t>Tips: </a:t>
            </a:r>
            <a:r>
              <a:rPr lang="en-GB" sz="2700" dirty="0" err="1">
                <a:ea typeface="Calibri" panose="020F0502020204030204" pitchFamily="34" charset="0"/>
                <a:cs typeface="Calibri" panose="020F0502020204030204" pitchFamily="34" charset="0"/>
              </a:rPr>
              <a:t>S</a:t>
            </a:r>
            <a:r>
              <a:rPr lang="en-GB" sz="2700" dirty="0" err="1">
                <a:effectLst/>
                <a:ea typeface="Calibri" panose="020F0502020204030204" pitchFamily="34" charset="0"/>
                <a:cs typeface="Calibri" panose="020F0502020204030204" pitchFamily="34" charset="0"/>
              </a:rPr>
              <a:t>trategise</a:t>
            </a:r>
            <a:r>
              <a:rPr lang="en-GB" sz="2700" dirty="0">
                <a:effectLst/>
                <a:ea typeface="Calibri" panose="020F0502020204030204" pitchFamily="34" charset="0"/>
                <a:cs typeface="Calibri" panose="020F0502020204030204" pitchFamily="34" charset="0"/>
              </a:rPr>
              <a:t> the best way to assess each option, listen, be inclusive and respectful for group members opinions, keep a track of the time, help push the discussion forward conversion forward when necessary.</a:t>
            </a:r>
            <a:endParaRPr lang="en-GB" sz="2700" dirty="0">
              <a:effectLst/>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419993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568" y="50375"/>
            <a:ext cx="3939460" cy="925256"/>
          </a:xfrm>
        </p:spPr>
        <p:txBody>
          <a:bodyPr/>
          <a:lstStyle/>
          <a:p>
            <a:r>
              <a:rPr lang="en-GB" dirty="0"/>
              <a:t>Researcher</a:t>
            </a:r>
          </a:p>
        </p:txBody>
      </p:sp>
      <p:sp>
        <p:nvSpPr>
          <p:cNvPr id="3" name="Content Placeholder 2"/>
          <p:cNvSpPr>
            <a:spLocks noGrp="1"/>
          </p:cNvSpPr>
          <p:nvPr>
            <p:ph idx="1"/>
          </p:nvPr>
        </p:nvSpPr>
        <p:spPr>
          <a:xfrm>
            <a:off x="488096" y="975631"/>
            <a:ext cx="10515600" cy="3291569"/>
          </a:xfrm>
        </p:spPr>
        <p:txBody>
          <a:bodyPr>
            <a:normAutofit fontScale="92500" lnSpcReduction="10000"/>
          </a:bodyPr>
          <a:lstStyle/>
          <a:p>
            <a:r>
              <a:rPr lang="en-GB" dirty="0"/>
              <a:t>University - </a:t>
            </a:r>
            <a:r>
              <a:rPr lang="en-GB" dirty="0" err="1"/>
              <a:t>pHD</a:t>
            </a:r>
            <a:endParaRPr lang="en-GB" dirty="0"/>
          </a:p>
          <a:p>
            <a:r>
              <a:rPr lang="en-GB" dirty="0"/>
              <a:t>Progress:</a:t>
            </a:r>
          </a:p>
          <a:p>
            <a:pPr lvl="1">
              <a:buFontTx/>
              <a:buChar char="-"/>
            </a:pPr>
            <a:r>
              <a:rPr lang="en-GB" dirty="0"/>
              <a:t>Deep blue beat world chess champion</a:t>
            </a:r>
          </a:p>
          <a:p>
            <a:pPr lvl="1">
              <a:buFontTx/>
              <a:buChar char="-"/>
            </a:pPr>
            <a:r>
              <a:rPr lang="en-GB" dirty="0"/>
              <a:t>Quantum computing</a:t>
            </a:r>
          </a:p>
          <a:p>
            <a:pPr lvl="1">
              <a:buFontTx/>
              <a:buChar char="-"/>
            </a:pPr>
            <a:r>
              <a:rPr lang="en-GB" dirty="0"/>
              <a:t>Boston dynamics: Spot the dog</a:t>
            </a:r>
          </a:p>
          <a:p>
            <a:pPr lvl="1">
              <a:buFontTx/>
              <a:buChar char="-"/>
            </a:pPr>
            <a:r>
              <a:rPr lang="en-GB" dirty="0"/>
              <a:t>Elon Musk: Open AI and Neural Link</a:t>
            </a:r>
          </a:p>
          <a:p>
            <a:r>
              <a:rPr lang="en-GB" dirty="0"/>
              <a:t>Future:</a:t>
            </a:r>
          </a:p>
          <a:p>
            <a:pPr lvl="1">
              <a:buFontTx/>
              <a:buChar char="-"/>
            </a:pPr>
            <a:r>
              <a:rPr lang="en-GB" dirty="0"/>
              <a:t>Artificial General intelligence</a:t>
            </a:r>
          </a:p>
          <a:p>
            <a:pPr lvl="1">
              <a:buFontTx/>
              <a:buChar char="-"/>
            </a:pPr>
            <a:r>
              <a:rPr lang="en-GB" dirty="0" err="1"/>
              <a:t>Neuralink</a:t>
            </a:r>
            <a:r>
              <a:rPr lang="en-GB" dirty="0"/>
              <a:t>: help people with </a:t>
            </a:r>
            <a:r>
              <a:rPr lang="en-GB" b="0" i="0" dirty="0">
                <a:solidFill>
                  <a:srgbClr val="202124"/>
                </a:solidFill>
                <a:effectLst/>
              </a:rPr>
              <a:t>neurological disorders</a:t>
            </a:r>
            <a:endParaRPr lang="en-GB" dirty="0"/>
          </a:p>
          <a:p>
            <a:pPr>
              <a:buFontTx/>
              <a:buChar char="-"/>
            </a:pPr>
            <a:endParaRPr lang="en-GB" sz="2400" dirty="0"/>
          </a:p>
          <a:p>
            <a:endParaRPr lang="en-GB" dirty="0"/>
          </a:p>
        </p:txBody>
      </p:sp>
      <p:pic>
        <p:nvPicPr>
          <p:cNvPr id="1026" name="Picture 2" descr="Spot, Boston Dynamic's Robot Dog, Is Finally Available For Sal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83357" y="4707674"/>
            <a:ext cx="3645754" cy="19140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10177"/>
          <a:stretch/>
        </p:blipFill>
        <p:spPr>
          <a:xfrm>
            <a:off x="8245972" y="3216389"/>
            <a:ext cx="3692865" cy="3083474"/>
          </a:xfrm>
          <a:prstGeom prst="rect">
            <a:avLst/>
          </a:prstGeom>
        </p:spPr>
      </p:pic>
      <p:pic>
        <p:nvPicPr>
          <p:cNvPr id="1030" name="Picture 6" descr="Deep Blue | computer chess-playing system | Britannica"/>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303"/>
          <a:stretch/>
        </p:blipFill>
        <p:spPr bwMode="auto">
          <a:xfrm>
            <a:off x="8193891" y="257294"/>
            <a:ext cx="3777620" cy="2240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DA7659E-3395-4FE6-AAE9-6D4C884F4998}"/>
              </a:ext>
            </a:extLst>
          </p:cNvPr>
          <p:cNvSpPr txBox="1"/>
          <p:nvPr/>
        </p:nvSpPr>
        <p:spPr>
          <a:xfrm>
            <a:off x="8429109" y="2512929"/>
            <a:ext cx="3523994" cy="369332"/>
          </a:xfrm>
          <a:prstGeom prst="rect">
            <a:avLst/>
          </a:prstGeom>
          <a:noFill/>
        </p:spPr>
        <p:txBody>
          <a:bodyPr wrap="square">
            <a:spAutoFit/>
          </a:bodyPr>
          <a:lstStyle/>
          <a:p>
            <a:r>
              <a:rPr lang="en-GB" dirty="0"/>
              <a:t>May 11, 1997,  IBM ® Deep Blue ®</a:t>
            </a:r>
          </a:p>
        </p:txBody>
      </p:sp>
      <p:sp>
        <p:nvSpPr>
          <p:cNvPr id="11" name="TextBox 10">
            <a:extLst>
              <a:ext uri="{FF2B5EF4-FFF2-40B4-BE49-F238E27FC236}">
                <a16:creationId xmlns:a16="http://schemas.microsoft.com/office/drawing/2014/main" id="{E2EA1712-54CF-40D6-BBDE-D58116464C9B}"/>
              </a:ext>
            </a:extLst>
          </p:cNvPr>
          <p:cNvSpPr txBox="1"/>
          <p:nvPr/>
        </p:nvSpPr>
        <p:spPr>
          <a:xfrm>
            <a:off x="8670111" y="2794079"/>
            <a:ext cx="2798634" cy="307777"/>
          </a:xfrm>
          <a:prstGeom prst="rect">
            <a:avLst/>
          </a:prstGeom>
          <a:noFill/>
        </p:spPr>
        <p:txBody>
          <a:bodyPr wrap="square">
            <a:spAutoFit/>
          </a:bodyPr>
          <a:lstStyle/>
          <a:p>
            <a:r>
              <a:rPr lang="en-GB" sz="1400" dirty="0"/>
              <a:t>Adam Nadel/AP Images</a:t>
            </a:r>
          </a:p>
        </p:txBody>
      </p:sp>
      <p:sp>
        <p:nvSpPr>
          <p:cNvPr id="13" name="TextBox 12">
            <a:extLst>
              <a:ext uri="{FF2B5EF4-FFF2-40B4-BE49-F238E27FC236}">
                <a16:creationId xmlns:a16="http://schemas.microsoft.com/office/drawing/2014/main" id="{05BF6804-25FF-4ABC-837A-3A87D3747B10}"/>
              </a:ext>
            </a:extLst>
          </p:cNvPr>
          <p:cNvSpPr txBox="1"/>
          <p:nvPr/>
        </p:nvSpPr>
        <p:spPr>
          <a:xfrm>
            <a:off x="8193891" y="6244312"/>
            <a:ext cx="5003486" cy="553998"/>
          </a:xfrm>
          <a:prstGeom prst="rect">
            <a:avLst/>
          </a:prstGeom>
          <a:noFill/>
        </p:spPr>
        <p:txBody>
          <a:bodyPr wrap="square">
            <a:spAutoFit/>
          </a:bodyPr>
          <a:lstStyle/>
          <a:p>
            <a:r>
              <a:rPr lang="en-GB" sz="1600" dirty="0"/>
              <a:t>The IBM Q quantum system at </a:t>
            </a:r>
            <a:r>
              <a:rPr lang="en-GB" sz="1600" dirty="0" err="1"/>
              <a:t>Semicon</a:t>
            </a:r>
            <a:r>
              <a:rPr lang="en-GB" sz="1600" dirty="0"/>
              <a:t> West.</a:t>
            </a:r>
          </a:p>
          <a:p>
            <a:r>
              <a:rPr lang="en-GB" sz="1400" dirty="0"/>
              <a:t>Image Credit: Dean Takahashi</a:t>
            </a:r>
          </a:p>
        </p:txBody>
      </p:sp>
      <p:pic>
        <p:nvPicPr>
          <p:cNvPr id="10" name="Picture 9">
            <a:extLst>
              <a:ext uri="{FF2B5EF4-FFF2-40B4-BE49-F238E27FC236}">
                <a16:creationId xmlns:a16="http://schemas.microsoft.com/office/drawing/2014/main" id="{46C11E2E-C6A3-405F-96CF-DC201C8C6EC1}"/>
              </a:ext>
            </a:extLst>
          </p:cNvPr>
          <p:cNvPicPr>
            <a:picLocks noChangeAspect="1"/>
          </p:cNvPicPr>
          <p:nvPr/>
        </p:nvPicPr>
        <p:blipFill>
          <a:blip r:embed="rId6"/>
          <a:stretch>
            <a:fillRect/>
          </a:stretch>
        </p:blipFill>
        <p:spPr>
          <a:xfrm>
            <a:off x="597568" y="5622286"/>
            <a:ext cx="3168927" cy="1176024"/>
          </a:xfrm>
          <a:prstGeom prst="rect">
            <a:avLst/>
          </a:prstGeom>
        </p:spPr>
      </p:pic>
      <p:pic>
        <p:nvPicPr>
          <p:cNvPr id="12" name="Picture 11">
            <a:extLst>
              <a:ext uri="{FF2B5EF4-FFF2-40B4-BE49-F238E27FC236}">
                <a16:creationId xmlns:a16="http://schemas.microsoft.com/office/drawing/2014/main" id="{EA5215AD-88AA-4DB3-8239-695C42312837}"/>
              </a:ext>
            </a:extLst>
          </p:cNvPr>
          <p:cNvPicPr>
            <a:picLocks noChangeAspect="1"/>
          </p:cNvPicPr>
          <p:nvPr/>
        </p:nvPicPr>
        <p:blipFill>
          <a:blip r:embed="rId7"/>
          <a:stretch>
            <a:fillRect/>
          </a:stretch>
        </p:blipFill>
        <p:spPr>
          <a:xfrm>
            <a:off x="597568" y="4350287"/>
            <a:ext cx="2853388" cy="1188912"/>
          </a:xfrm>
          <a:prstGeom prst="rect">
            <a:avLst/>
          </a:prstGeom>
        </p:spPr>
      </p:pic>
    </p:spTree>
    <p:extLst>
      <p:ext uri="{BB962C8B-B14F-4D97-AF65-F5344CB8AC3E}">
        <p14:creationId xmlns:p14="http://schemas.microsoft.com/office/powerpoint/2010/main" val="159185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9119-CFD9-4EDD-A15B-638EA7D3BE78}"/>
              </a:ext>
            </a:extLst>
          </p:cNvPr>
          <p:cNvSpPr>
            <a:spLocks noGrp="1"/>
          </p:cNvSpPr>
          <p:nvPr>
            <p:ph type="title"/>
          </p:nvPr>
        </p:nvSpPr>
        <p:spPr/>
        <p:txBody>
          <a:bodyPr/>
          <a:lstStyle/>
          <a:p>
            <a:r>
              <a:rPr lang="en-GB" dirty="0"/>
              <a:t>Personal statement to study CS at university</a:t>
            </a:r>
          </a:p>
        </p:txBody>
      </p:sp>
      <p:sp>
        <p:nvSpPr>
          <p:cNvPr id="3" name="Content Placeholder 2">
            <a:extLst>
              <a:ext uri="{FF2B5EF4-FFF2-40B4-BE49-F238E27FC236}">
                <a16:creationId xmlns:a16="http://schemas.microsoft.com/office/drawing/2014/main" id="{4742EA34-DA0D-4C5A-ABA1-F406EC6E1EE6}"/>
              </a:ext>
            </a:extLst>
          </p:cNvPr>
          <p:cNvSpPr>
            <a:spLocks noGrp="1"/>
          </p:cNvSpPr>
          <p:nvPr>
            <p:ph idx="1"/>
          </p:nvPr>
        </p:nvSpPr>
        <p:spPr/>
        <p:txBody>
          <a:bodyPr>
            <a:normAutofit fontScale="92500" lnSpcReduction="20000"/>
          </a:bodyPr>
          <a:lstStyle/>
          <a:p>
            <a:pPr marL="0" indent="0">
              <a:buNone/>
            </a:pPr>
            <a:r>
              <a:rPr lang="en-GB" u="sng" dirty="0"/>
              <a:t>Opportunities for year 12</a:t>
            </a:r>
          </a:p>
          <a:p>
            <a:r>
              <a:rPr lang="en-GB" dirty="0"/>
              <a:t>Imperial college London taster days ‘The Future of computing’ or ‘How maths drives computing’</a:t>
            </a:r>
          </a:p>
          <a:p>
            <a:r>
              <a:rPr lang="en-GB" dirty="0"/>
              <a:t>Cambridge Masterclass Computer Science</a:t>
            </a:r>
          </a:p>
          <a:p>
            <a:r>
              <a:rPr lang="en-GB" dirty="0"/>
              <a:t>Summer school Oxford</a:t>
            </a:r>
          </a:p>
          <a:p>
            <a:pPr marL="0" indent="0">
              <a:buNone/>
            </a:pPr>
            <a:br>
              <a:rPr lang="en-GB" dirty="0"/>
            </a:br>
            <a:r>
              <a:rPr lang="en-GB" u="sng" dirty="0"/>
              <a:t>Independent things</a:t>
            </a:r>
          </a:p>
          <a:p>
            <a:r>
              <a:rPr lang="en-GB" dirty="0"/>
              <a:t>Programming Projects </a:t>
            </a:r>
          </a:p>
          <a:p>
            <a:r>
              <a:rPr lang="en-GB" dirty="0"/>
              <a:t>Reading a book (reading list of the university)</a:t>
            </a:r>
          </a:p>
          <a:p>
            <a:r>
              <a:rPr lang="en-GB" dirty="0"/>
              <a:t>Volunteering (code clubs)</a:t>
            </a:r>
          </a:p>
          <a:p>
            <a:r>
              <a:rPr lang="en-GB" dirty="0"/>
              <a:t>Extra curriculars (music, sport, etc)</a:t>
            </a:r>
          </a:p>
        </p:txBody>
      </p:sp>
    </p:spTree>
    <p:extLst>
      <p:ext uri="{BB962C8B-B14F-4D97-AF65-F5344CB8AC3E}">
        <p14:creationId xmlns:p14="http://schemas.microsoft.com/office/powerpoint/2010/main" val="3537370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FC4A-9550-4CC3-B885-157B3DA9231B}"/>
              </a:ext>
            </a:extLst>
          </p:cNvPr>
          <p:cNvSpPr>
            <a:spLocks noGrp="1"/>
          </p:cNvSpPr>
          <p:nvPr>
            <p:ph type="title"/>
          </p:nvPr>
        </p:nvSpPr>
        <p:spPr/>
        <p:txBody>
          <a:bodyPr/>
          <a:lstStyle/>
          <a:p>
            <a:r>
              <a:rPr lang="en-GB" dirty="0"/>
              <a:t>Why worksheet</a:t>
            </a:r>
          </a:p>
        </p:txBody>
      </p:sp>
      <p:sp>
        <p:nvSpPr>
          <p:cNvPr id="3" name="Content Placeholder 2">
            <a:extLst>
              <a:ext uri="{FF2B5EF4-FFF2-40B4-BE49-F238E27FC236}">
                <a16:creationId xmlns:a16="http://schemas.microsoft.com/office/drawing/2014/main" id="{1F820912-20D3-4D4E-B161-EA4C4BAE2EAE}"/>
              </a:ext>
            </a:extLst>
          </p:cNvPr>
          <p:cNvSpPr>
            <a:spLocks noGrp="1"/>
          </p:cNvSpPr>
          <p:nvPr>
            <p:ph idx="1"/>
          </p:nvPr>
        </p:nvSpPr>
        <p:spPr/>
        <p:txBody>
          <a:bodyPr/>
          <a:lstStyle/>
          <a:p>
            <a:r>
              <a:rPr lang="en-GB" dirty="0"/>
              <a:t>Data structure and algorithm questions</a:t>
            </a:r>
          </a:p>
          <a:p>
            <a:r>
              <a:rPr lang="en-GB" dirty="0"/>
              <a:t>Alevels</a:t>
            </a:r>
          </a:p>
          <a:p>
            <a:r>
              <a:rPr lang="en-GB" dirty="0"/>
              <a:t>Essential for problem solving in programming</a:t>
            </a:r>
          </a:p>
          <a:p>
            <a:r>
              <a:rPr lang="en-GB" dirty="0"/>
              <a:t>When you are creating an application e.g. in my game</a:t>
            </a:r>
          </a:p>
          <a:p>
            <a:pPr marL="0" indent="0">
              <a:buNone/>
            </a:pPr>
            <a:r>
              <a:rPr lang="en-GB" dirty="0"/>
              <a:t>   </a:t>
            </a:r>
            <a:r>
              <a:rPr lang="en-GB" sz="2000" dirty="0"/>
              <a:t>(loading </a:t>
            </a:r>
            <a:r>
              <a:rPr lang="en-GB" sz="2000" dirty="0" err="1"/>
              <a:t>lvls</a:t>
            </a:r>
            <a:r>
              <a:rPr lang="en-GB" sz="2000" dirty="0"/>
              <a:t> from total experience question in my worksheet)</a:t>
            </a:r>
          </a:p>
          <a:p>
            <a:r>
              <a:rPr lang="en-GB" dirty="0"/>
              <a:t>If you go university, technical interviews for internships have data structures and algorithm questions</a:t>
            </a:r>
          </a:p>
          <a:p>
            <a:r>
              <a:rPr lang="en-GB" dirty="0"/>
              <a:t>If you want to get into competitive programming (google code jams)</a:t>
            </a:r>
          </a:p>
        </p:txBody>
      </p:sp>
      <p:pic>
        <p:nvPicPr>
          <p:cNvPr id="11" name="Picture 10">
            <a:extLst>
              <a:ext uri="{FF2B5EF4-FFF2-40B4-BE49-F238E27FC236}">
                <a16:creationId xmlns:a16="http://schemas.microsoft.com/office/drawing/2014/main" id="{BF542C48-CFB6-4EC7-B2B4-4DB82647EA3A}"/>
              </a:ext>
            </a:extLst>
          </p:cNvPr>
          <p:cNvPicPr>
            <a:picLocks noChangeAspect="1"/>
          </p:cNvPicPr>
          <p:nvPr/>
        </p:nvPicPr>
        <p:blipFill>
          <a:blip r:embed="rId3"/>
          <a:stretch>
            <a:fillRect/>
          </a:stretch>
        </p:blipFill>
        <p:spPr>
          <a:xfrm>
            <a:off x="9052059" y="2431844"/>
            <a:ext cx="2755631" cy="1822862"/>
          </a:xfrm>
          <a:prstGeom prst="rect">
            <a:avLst/>
          </a:prstGeom>
        </p:spPr>
      </p:pic>
    </p:spTree>
    <p:extLst>
      <p:ext uri="{BB962C8B-B14F-4D97-AF65-F5344CB8AC3E}">
        <p14:creationId xmlns:p14="http://schemas.microsoft.com/office/powerpoint/2010/main" val="1765627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A3242-9669-4830-BD58-3132A26F6692}"/>
              </a:ext>
            </a:extLst>
          </p:cNvPr>
          <p:cNvSpPr>
            <a:spLocks noGrp="1"/>
          </p:cNvSpPr>
          <p:nvPr>
            <p:ph type="title"/>
          </p:nvPr>
        </p:nvSpPr>
        <p:spPr>
          <a:xfrm>
            <a:off x="4361046" y="836763"/>
            <a:ext cx="4590448" cy="1325563"/>
          </a:xfrm>
        </p:spPr>
        <p:txBody>
          <a:bodyPr/>
          <a:lstStyle/>
          <a:p>
            <a:r>
              <a:rPr lang="en-GB" dirty="0"/>
              <a:t>Questions?</a:t>
            </a:r>
          </a:p>
        </p:txBody>
      </p:sp>
    </p:spTree>
    <p:extLst>
      <p:ext uri="{BB962C8B-B14F-4D97-AF65-F5344CB8AC3E}">
        <p14:creationId xmlns:p14="http://schemas.microsoft.com/office/powerpoint/2010/main" val="1304885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22D2-0B84-460C-B973-1C0124341763}"/>
              </a:ext>
            </a:extLst>
          </p:cNvPr>
          <p:cNvSpPr>
            <a:spLocks noGrp="1"/>
          </p:cNvSpPr>
          <p:nvPr>
            <p:ph type="title"/>
          </p:nvPr>
        </p:nvSpPr>
        <p:spPr/>
        <p:txBody>
          <a:bodyPr/>
          <a:lstStyle/>
          <a:p>
            <a:r>
              <a:rPr lang="en-GB" dirty="0"/>
              <a:t>About me:</a:t>
            </a:r>
          </a:p>
        </p:txBody>
      </p:sp>
      <p:sp>
        <p:nvSpPr>
          <p:cNvPr id="3" name="Content Placeholder 2">
            <a:extLst>
              <a:ext uri="{FF2B5EF4-FFF2-40B4-BE49-F238E27FC236}">
                <a16:creationId xmlns:a16="http://schemas.microsoft.com/office/drawing/2014/main" id="{BACA27A9-2EF4-4655-938A-E9DE4F3E2BEF}"/>
              </a:ext>
            </a:extLst>
          </p:cNvPr>
          <p:cNvSpPr>
            <a:spLocks noGrp="1"/>
          </p:cNvSpPr>
          <p:nvPr>
            <p:ph idx="1"/>
          </p:nvPr>
        </p:nvSpPr>
        <p:spPr/>
        <p:txBody>
          <a:bodyPr/>
          <a:lstStyle/>
          <a:p>
            <a:r>
              <a:rPr lang="en-GB" dirty="0"/>
              <a:t>Studied Computer Science GCSE</a:t>
            </a:r>
          </a:p>
          <a:p>
            <a:r>
              <a:rPr lang="en-GB" dirty="0"/>
              <a:t>Studied Computer science at Alevel</a:t>
            </a:r>
          </a:p>
          <a:p>
            <a:r>
              <a:rPr lang="en-GB" dirty="0"/>
              <a:t>Currently studying Computer Science at the University of Glasgow just finished first year</a:t>
            </a:r>
          </a:p>
          <a:p>
            <a:endParaRPr lang="en-GB" dirty="0"/>
          </a:p>
        </p:txBody>
      </p:sp>
    </p:spTree>
    <p:extLst>
      <p:ext uri="{BB962C8B-B14F-4D97-AF65-F5344CB8AC3E}">
        <p14:creationId xmlns:p14="http://schemas.microsoft.com/office/powerpoint/2010/main" val="3478740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732-4C75-4532-9BA9-A7DE6C84380C}"/>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5B92DB69-4058-4FEF-A113-F6A140DA81D5}"/>
              </a:ext>
            </a:extLst>
          </p:cNvPr>
          <p:cNvSpPr>
            <a:spLocks noGrp="1"/>
          </p:cNvSpPr>
          <p:nvPr>
            <p:ph idx="1"/>
          </p:nvPr>
        </p:nvSpPr>
        <p:spPr/>
        <p:txBody>
          <a:bodyPr>
            <a:normAutofit fontScale="92500" lnSpcReduction="20000"/>
          </a:bodyPr>
          <a:lstStyle/>
          <a:p>
            <a:r>
              <a:rPr lang="en-GB" dirty="0"/>
              <a:t>Why Alevel CS</a:t>
            </a:r>
          </a:p>
          <a:p>
            <a:r>
              <a:rPr lang="en-GB" dirty="0"/>
              <a:t>What to expect in Alevel CS</a:t>
            </a:r>
          </a:p>
          <a:p>
            <a:r>
              <a:rPr lang="en-GB" dirty="0"/>
              <a:t>Why career in CS (Software engineer)</a:t>
            </a:r>
          </a:p>
          <a:p>
            <a:r>
              <a:rPr lang="en-GB" dirty="0"/>
              <a:t>Typical Timeline for career in CS</a:t>
            </a:r>
          </a:p>
          <a:p>
            <a:r>
              <a:rPr lang="en-GB" dirty="0"/>
              <a:t>Degree apprenticeship (after Alevels)</a:t>
            </a:r>
          </a:p>
          <a:p>
            <a:r>
              <a:rPr lang="en-GB" dirty="0"/>
              <a:t>Interviews (degree app and internships)</a:t>
            </a:r>
          </a:p>
          <a:p>
            <a:r>
              <a:rPr lang="en-GB" dirty="0"/>
              <a:t>Researcher career in CS </a:t>
            </a:r>
          </a:p>
          <a:p>
            <a:r>
              <a:rPr lang="en-GB" dirty="0"/>
              <a:t>More advice and opportunities to help Uni applications and career in CS</a:t>
            </a:r>
          </a:p>
          <a:p>
            <a:r>
              <a:rPr lang="en-GB" dirty="0"/>
              <a:t>About the worksheet</a:t>
            </a:r>
          </a:p>
          <a:p>
            <a:r>
              <a:rPr lang="en-GB" dirty="0"/>
              <a:t>Questions</a:t>
            </a:r>
          </a:p>
        </p:txBody>
      </p:sp>
    </p:spTree>
    <p:extLst>
      <p:ext uri="{BB962C8B-B14F-4D97-AF65-F5344CB8AC3E}">
        <p14:creationId xmlns:p14="http://schemas.microsoft.com/office/powerpoint/2010/main" val="3361020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B7C7-825E-4DF5-B7F3-9DF2691AE61B}"/>
              </a:ext>
            </a:extLst>
          </p:cNvPr>
          <p:cNvSpPr>
            <a:spLocks noGrp="1"/>
          </p:cNvSpPr>
          <p:nvPr>
            <p:ph type="title"/>
          </p:nvPr>
        </p:nvSpPr>
        <p:spPr/>
        <p:txBody>
          <a:bodyPr/>
          <a:lstStyle/>
          <a:p>
            <a:r>
              <a:rPr lang="en-GB" dirty="0"/>
              <a:t>Why choose Alevel CS</a:t>
            </a:r>
          </a:p>
        </p:txBody>
      </p:sp>
      <p:sp>
        <p:nvSpPr>
          <p:cNvPr id="3" name="Content Placeholder 2">
            <a:extLst>
              <a:ext uri="{FF2B5EF4-FFF2-40B4-BE49-F238E27FC236}">
                <a16:creationId xmlns:a16="http://schemas.microsoft.com/office/drawing/2014/main" id="{123074E7-991D-4C76-B5DC-419F39E3CF5A}"/>
              </a:ext>
            </a:extLst>
          </p:cNvPr>
          <p:cNvSpPr>
            <a:spLocks noGrp="1"/>
          </p:cNvSpPr>
          <p:nvPr>
            <p:ph idx="1"/>
          </p:nvPr>
        </p:nvSpPr>
        <p:spPr/>
        <p:txBody>
          <a:bodyPr>
            <a:normAutofit/>
          </a:bodyPr>
          <a:lstStyle/>
          <a:p>
            <a:r>
              <a:rPr lang="en-GB" dirty="0"/>
              <a:t>Enjoy problem solving and logical thinking</a:t>
            </a:r>
          </a:p>
          <a:p>
            <a:r>
              <a:rPr lang="en-GB" dirty="0"/>
              <a:t>helps a lot in University and Career in CS</a:t>
            </a:r>
          </a:p>
          <a:p>
            <a:r>
              <a:rPr lang="en-GB" dirty="0"/>
              <a:t>Learn programming as a convenience to automate daily tasks </a:t>
            </a:r>
          </a:p>
          <a:p>
            <a:r>
              <a:rPr lang="en-GB" dirty="0"/>
              <a:t>Scientific skill e.g. visualising data</a:t>
            </a:r>
          </a:p>
          <a:p>
            <a:r>
              <a:rPr lang="en-GB" dirty="0"/>
              <a:t>Platform to express your creativity e.g. game, unique application, hardware</a:t>
            </a:r>
          </a:p>
          <a:p>
            <a:r>
              <a:rPr lang="en-GB" dirty="0"/>
              <a:t>If your idea is creative and unique it can be a source of income</a:t>
            </a:r>
          </a:p>
        </p:txBody>
      </p:sp>
    </p:spTree>
    <p:extLst>
      <p:ext uri="{BB962C8B-B14F-4D97-AF65-F5344CB8AC3E}">
        <p14:creationId xmlns:p14="http://schemas.microsoft.com/office/powerpoint/2010/main" val="3786963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4378E-8A4F-4D71-AD3A-C10ED6FEBA8D}"/>
              </a:ext>
            </a:extLst>
          </p:cNvPr>
          <p:cNvSpPr>
            <a:spLocks noGrp="1"/>
          </p:cNvSpPr>
          <p:nvPr>
            <p:ph type="title"/>
          </p:nvPr>
        </p:nvSpPr>
        <p:spPr>
          <a:xfrm>
            <a:off x="260431" y="91204"/>
            <a:ext cx="9220453" cy="710902"/>
          </a:xfrm>
        </p:spPr>
        <p:txBody>
          <a:bodyPr>
            <a:normAutofit/>
          </a:bodyPr>
          <a:lstStyle/>
          <a:p>
            <a:r>
              <a:rPr lang="en-GB" dirty="0"/>
              <a:t>What to expect - Alevel CS (theory)</a:t>
            </a:r>
          </a:p>
        </p:txBody>
      </p:sp>
      <p:pic>
        <p:nvPicPr>
          <p:cNvPr id="7" name="Picture 6">
            <a:extLst>
              <a:ext uri="{FF2B5EF4-FFF2-40B4-BE49-F238E27FC236}">
                <a16:creationId xmlns:a16="http://schemas.microsoft.com/office/drawing/2014/main" id="{F89DB651-0BFC-4627-9963-B7D44761976F}"/>
              </a:ext>
            </a:extLst>
          </p:cNvPr>
          <p:cNvPicPr>
            <a:picLocks noChangeAspect="1"/>
          </p:cNvPicPr>
          <p:nvPr/>
        </p:nvPicPr>
        <p:blipFill>
          <a:blip r:embed="rId3"/>
          <a:stretch>
            <a:fillRect/>
          </a:stretch>
        </p:blipFill>
        <p:spPr>
          <a:xfrm>
            <a:off x="305764" y="962767"/>
            <a:ext cx="4674126" cy="5283493"/>
          </a:xfrm>
          <a:prstGeom prst="rect">
            <a:avLst/>
          </a:prstGeom>
        </p:spPr>
      </p:pic>
      <p:sp>
        <p:nvSpPr>
          <p:cNvPr id="8" name="Rectangle 7">
            <a:extLst>
              <a:ext uri="{FF2B5EF4-FFF2-40B4-BE49-F238E27FC236}">
                <a16:creationId xmlns:a16="http://schemas.microsoft.com/office/drawing/2014/main" id="{5DD6F471-98BA-4537-A688-F889834FB54C}"/>
              </a:ext>
            </a:extLst>
          </p:cNvPr>
          <p:cNvSpPr/>
          <p:nvPr/>
        </p:nvSpPr>
        <p:spPr>
          <a:xfrm>
            <a:off x="561067" y="1349485"/>
            <a:ext cx="2069837" cy="655778"/>
          </a:xfrm>
          <a:prstGeom prst="rect">
            <a:avLst/>
          </a:prstGeom>
          <a:solidFill>
            <a:srgbClr val="92D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7A45C2E-EEC5-4E9C-8C3F-E3F7A7835F28}"/>
              </a:ext>
            </a:extLst>
          </p:cNvPr>
          <p:cNvSpPr/>
          <p:nvPr/>
        </p:nvSpPr>
        <p:spPr>
          <a:xfrm>
            <a:off x="561067" y="2948735"/>
            <a:ext cx="1845250" cy="355939"/>
          </a:xfrm>
          <a:prstGeom prst="rect">
            <a:avLst/>
          </a:prstGeom>
          <a:solidFill>
            <a:srgbClr val="92D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2F741AA-866D-4113-BEF0-37AE049E87E8}"/>
              </a:ext>
            </a:extLst>
          </p:cNvPr>
          <p:cNvSpPr/>
          <p:nvPr/>
        </p:nvSpPr>
        <p:spPr>
          <a:xfrm>
            <a:off x="673360" y="2391908"/>
            <a:ext cx="1299819" cy="206913"/>
          </a:xfrm>
          <a:prstGeom prst="rect">
            <a:avLst/>
          </a:prstGeom>
          <a:solidFill>
            <a:srgbClr val="92D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10D32F0-465F-4F32-96E9-50F508157923}"/>
              </a:ext>
            </a:extLst>
          </p:cNvPr>
          <p:cNvSpPr/>
          <p:nvPr/>
        </p:nvSpPr>
        <p:spPr>
          <a:xfrm>
            <a:off x="561067" y="4209474"/>
            <a:ext cx="1845250" cy="355939"/>
          </a:xfrm>
          <a:prstGeom prst="rect">
            <a:avLst/>
          </a:prstGeom>
          <a:solidFill>
            <a:srgbClr val="92D05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3A3939A-C682-491C-8DFB-60C4581B5058}"/>
              </a:ext>
            </a:extLst>
          </p:cNvPr>
          <p:cNvSpPr txBox="1"/>
          <p:nvPr/>
        </p:nvSpPr>
        <p:spPr>
          <a:xfrm>
            <a:off x="5655904" y="826708"/>
            <a:ext cx="5910862" cy="5940088"/>
          </a:xfrm>
          <a:prstGeom prst="rect">
            <a:avLst/>
          </a:prstGeom>
          <a:noFill/>
        </p:spPr>
        <p:txBody>
          <a:bodyPr wrap="square">
            <a:spAutoFit/>
          </a:bodyPr>
          <a:lstStyle/>
          <a:p>
            <a:r>
              <a:rPr lang="en-GB" sz="2000" b="1" u="sng" dirty="0"/>
              <a:t>The main topics that are different to CS at GCSE:</a:t>
            </a:r>
          </a:p>
          <a:p>
            <a:endParaRPr lang="en-GB" sz="2000" b="1" u="sng" dirty="0"/>
          </a:p>
          <a:p>
            <a:r>
              <a:rPr lang="en-GB" sz="2000" b="1" dirty="0"/>
              <a:t> Software development</a:t>
            </a:r>
            <a:r>
              <a:rPr lang="en-GB" sz="2000" dirty="0"/>
              <a:t>: memory management, stages of compilation, programming methodologies, object oriented programming </a:t>
            </a:r>
          </a:p>
          <a:p>
            <a:endParaRPr lang="en-GB" sz="2000" dirty="0"/>
          </a:p>
          <a:p>
            <a:r>
              <a:rPr lang="en-GB" sz="2000" b="1" dirty="0"/>
              <a:t>Data Structures</a:t>
            </a:r>
            <a:r>
              <a:rPr lang="en-GB" sz="2000" dirty="0"/>
              <a:t>: linked-list, stack, queue, binary search tree</a:t>
            </a:r>
          </a:p>
          <a:p>
            <a:endParaRPr lang="en-GB" sz="2000" dirty="0"/>
          </a:p>
          <a:p>
            <a:r>
              <a:rPr lang="en-GB" sz="2000" b="1" dirty="0"/>
              <a:t>Elements of computational thinking</a:t>
            </a:r>
            <a:r>
              <a:rPr lang="en-GB" sz="2000" dirty="0"/>
              <a:t>:  abstraction, preconditions, identifying sub procedures, determine part of problem tackled at the same time.</a:t>
            </a:r>
          </a:p>
          <a:p>
            <a:endParaRPr lang="en-GB" sz="2000" dirty="0"/>
          </a:p>
          <a:p>
            <a:r>
              <a:rPr lang="en-GB" sz="2000" b="1" dirty="0"/>
              <a:t>Problem solving and programming</a:t>
            </a:r>
            <a:r>
              <a:rPr lang="en-GB" sz="2000" dirty="0"/>
              <a:t>:  Recursion, debugging, Computation methods: backtracking and data mining.</a:t>
            </a:r>
          </a:p>
          <a:p>
            <a:endParaRPr lang="en-GB" sz="2000" dirty="0"/>
          </a:p>
          <a:p>
            <a:r>
              <a:rPr lang="en-GB" sz="2000" b="1" dirty="0"/>
              <a:t>Algorithms</a:t>
            </a:r>
            <a:r>
              <a:rPr lang="en-GB" sz="2000" dirty="0"/>
              <a:t>: Big O notation, time and space complexity, Dijkstra’s algorithm and A* algorithm</a:t>
            </a:r>
          </a:p>
        </p:txBody>
      </p:sp>
    </p:spTree>
    <p:extLst>
      <p:ext uri="{BB962C8B-B14F-4D97-AF65-F5344CB8AC3E}">
        <p14:creationId xmlns:p14="http://schemas.microsoft.com/office/powerpoint/2010/main" val="1431030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8C51-4420-4A8F-A883-3DF400904D40}"/>
              </a:ext>
            </a:extLst>
          </p:cNvPr>
          <p:cNvSpPr>
            <a:spLocks noGrp="1"/>
          </p:cNvSpPr>
          <p:nvPr>
            <p:ph type="title"/>
          </p:nvPr>
        </p:nvSpPr>
        <p:spPr>
          <a:xfrm>
            <a:off x="529255" y="15328"/>
            <a:ext cx="8874211" cy="868792"/>
          </a:xfrm>
        </p:spPr>
        <p:txBody>
          <a:bodyPr/>
          <a:lstStyle/>
          <a:p>
            <a:r>
              <a:rPr lang="en-GB" dirty="0"/>
              <a:t>Resources to help with A level theory</a:t>
            </a:r>
          </a:p>
        </p:txBody>
      </p:sp>
      <p:pic>
        <p:nvPicPr>
          <p:cNvPr id="4" name="Picture 3">
            <a:extLst>
              <a:ext uri="{FF2B5EF4-FFF2-40B4-BE49-F238E27FC236}">
                <a16:creationId xmlns:a16="http://schemas.microsoft.com/office/drawing/2014/main" id="{227BD49F-C463-4C73-8747-89FBD26E7887}"/>
              </a:ext>
            </a:extLst>
          </p:cNvPr>
          <p:cNvPicPr>
            <a:picLocks noChangeAspect="1"/>
          </p:cNvPicPr>
          <p:nvPr/>
        </p:nvPicPr>
        <p:blipFill>
          <a:blip r:embed="rId3"/>
          <a:stretch>
            <a:fillRect/>
          </a:stretch>
        </p:blipFill>
        <p:spPr>
          <a:xfrm>
            <a:off x="7644243" y="1457962"/>
            <a:ext cx="3417070" cy="1102435"/>
          </a:xfrm>
          <a:prstGeom prst="rect">
            <a:avLst/>
          </a:prstGeom>
        </p:spPr>
      </p:pic>
      <p:pic>
        <p:nvPicPr>
          <p:cNvPr id="5" name="Picture 4">
            <a:extLst>
              <a:ext uri="{FF2B5EF4-FFF2-40B4-BE49-F238E27FC236}">
                <a16:creationId xmlns:a16="http://schemas.microsoft.com/office/drawing/2014/main" id="{EAA8F6A5-2D8C-49DF-A3DB-00F477FE6C2A}"/>
              </a:ext>
            </a:extLst>
          </p:cNvPr>
          <p:cNvPicPr>
            <a:picLocks noChangeAspect="1"/>
          </p:cNvPicPr>
          <p:nvPr/>
        </p:nvPicPr>
        <p:blipFill>
          <a:blip r:embed="rId4"/>
          <a:stretch>
            <a:fillRect/>
          </a:stretch>
        </p:blipFill>
        <p:spPr>
          <a:xfrm>
            <a:off x="7644243" y="2701578"/>
            <a:ext cx="4229660" cy="3534748"/>
          </a:xfrm>
          <a:prstGeom prst="rect">
            <a:avLst/>
          </a:prstGeom>
        </p:spPr>
      </p:pic>
      <p:pic>
        <p:nvPicPr>
          <p:cNvPr id="6" name="Picture 5">
            <a:extLst>
              <a:ext uri="{FF2B5EF4-FFF2-40B4-BE49-F238E27FC236}">
                <a16:creationId xmlns:a16="http://schemas.microsoft.com/office/drawing/2014/main" id="{C21E84EA-9506-4C29-AA73-28D23AFBA322}"/>
              </a:ext>
            </a:extLst>
          </p:cNvPr>
          <p:cNvPicPr>
            <a:picLocks noChangeAspect="1"/>
          </p:cNvPicPr>
          <p:nvPr/>
        </p:nvPicPr>
        <p:blipFill>
          <a:blip r:embed="rId5"/>
          <a:stretch>
            <a:fillRect/>
          </a:stretch>
        </p:blipFill>
        <p:spPr>
          <a:xfrm>
            <a:off x="3731619" y="3115349"/>
            <a:ext cx="3723860" cy="2707206"/>
          </a:xfrm>
          <a:prstGeom prst="rect">
            <a:avLst/>
          </a:prstGeom>
        </p:spPr>
      </p:pic>
      <p:sp>
        <p:nvSpPr>
          <p:cNvPr id="8" name="Title 1">
            <a:extLst>
              <a:ext uri="{FF2B5EF4-FFF2-40B4-BE49-F238E27FC236}">
                <a16:creationId xmlns:a16="http://schemas.microsoft.com/office/drawing/2014/main" id="{E7DE8975-19F8-4CFE-9CEC-2BA10D920E84}"/>
              </a:ext>
            </a:extLst>
          </p:cNvPr>
          <p:cNvSpPr txBox="1">
            <a:spLocks/>
          </p:cNvSpPr>
          <p:nvPr/>
        </p:nvSpPr>
        <p:spPr>
          <a:xfrm>
            <a:off x="525176" y="589170"/>
            <a:ext cx="8410479" cy="8687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Other than classroom lessons, textbook, and past papers</a:t>
            </a:r>
          </a:p>
        </p:txBody>
      </p:sp>
      <p:pic>
        <p:nvPicPr>
          <p:cNvPr id="10" name="Picture 9">
            <a:extLst>
              <a:ext uri="{FF2B5EF4-FFF2-40B4-BE49-F238E27FC236}">
                <a16:creationId xmlns:a16="http://schemas.microsoft.com/office/drawing/2014/main" id="{063CA5D9-4BDD-40FB-9545-C4A7F179BD4A}"/>
              </a:ext>
            </a:extLst>
          </p:cNvPr>
          <p:cNvPicPr>
            <a:picLocks noChangeAspect="1"/>
          </p:cNvPicPr>
          <p:nvPr/>
        </p:nvPicPr>
        <p:blipFill>
          <a:blip r:embed="rId6"/>
          <a:stretch>
            <a:fillRect/>
          </a:stretch>
        </p:blipFill>
        <p:spPr>
          <a:xfrm>
            <a:off x="131812" y="3278883"/>
            <a:ext cx="3428532" cy="2380138"/>
          </a:xfrm>
          <a:prstGeom prst="rect">
            <a:avLst/>
          </a:prstGeom>
        </p:spPr>
      </p:pic>
      <p:pic>
        <p:nvPicPr>
          <p:cNvPr id="12" name="Picture 11">
            <a:extLst>
              <a:ext uri="{FF2B5EF4-FFF2-40B4-BE49-F238E27FC236}">
                <a16:creationId xmlns:a16="http://schemas.microsoft.com/office/drawing/2014/main" id="{6FC3B119-07A0-4894-AFFF-15CC8853F43F}"/>
              </a:ext>
            </a:extLst>
          </p:cNvPr>
          <p:cNvPicPr>
            <a:picLocks noChangeAspect="1"/>
          </p:cNvPicPr>
          <p:nvPr/>
        </p:nvPicPr>
        <p:blipFill>
          <a:blip r:embed="rId7"/>
          <a:stretch>
            <a:fillRect/>
          </a:stretch>
        </p:blipFill>
        <p:spPr>
          <a:xfrm>
            <a:off x="352422" y="1492517"/>
            <a:ext cx="6730304" cy="670159"/>
          </a:xfrm>
          <a:prstGeom prst="rect">
            <a:avLst/>
          </a:prstGeom>
        </p:spPr>
      </p:pic>
      <p:pic>
        <p:nvPicPr>
          <p:cNvPr id="14" name="Picture 13">
            <a:extLst>
              <a:ext uri="{FF2B5EF4-FFF2-40B4-BE49-F238E27FC236}">
                <a16:creationId xmlns:a16="http://schemas.microsoft.com/office/drawing/2014/main" id="{6C363578-49B8-4965-98C7-700F38916C0D}"/>
              </a:ext>
            </a:extLst>
          </p:cNvPr>
          <p:cNvPicPr>
            <a:picLocks noChangeAspect="1"/>
          </p:cNvPicPr>
          <p:nvPr/>
        </p:nvPicPr>
        <p:blipFill>
          <a:blip r:embed="rId8"/>
          <a:stretch>
            <a:fillRect/>
          </a:stretch>
        </p:blipFill>
        <p:spPr>
          <a:xfrm>
            <a:off x="456412" y="2573248"/>
            <a:ext cx="3938268" cy="323353"/>
          </a:xfrm>
          <a:prstGeom prst="rect">
            <a:avLst/>
          </a:prstGeom>
        </p:spPr>
      </p:pic>
    </p:spTree>
    <p:extLst>
      <p:ext uri="{BB962C8B-B14F-4D97-AF65-F5344CB8AC3E}">
        <p14:creationId xmlns:p14="http://schemas.microsoft.com/office/powerpoint/2010/main" val="572378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29D99-996B-4B3E-A68D-52AD4237684D}"/>
              </a:ext>
            </a:extLst>
          </p:cNvPr>
          <p:cNvSpPr>
            <a:spLocks noGrp="1"/>
          </p:cNvSpPr>
          <p:nvPr>
            <p:ph type="title"/>
          </p:nvPr>
        </p:nvSpPr>
        <p:spPr>
          <a:xfrm>
            <a:off x="390727" y="209483"/>
            <a:ext cx="10515600" cy="627095"/>
          </a:xfrm>
        </p:spPr>
        <p:txBody>
          <a:bodyPr>
            <a:normAutofit fontScale="90000"/>
          </a:bodyPr>
          <a:lstStyle/>
          <a:p>
            <a:r>
              <a:rPr lang="en-GB" dirty="0"/>
              <a:t>What to expect - Alevel CS (programming)</a:t>
            </a:r>
            <a:br>
              <a:rPr lang="en-GB" dirty="0"/>
            </a:br>
            <a:endParaRPr lang="en-GB" dirty="0"/>
          </a:p>
        </p:txBody>
      </p:sp>
      <p:sp>
        <p:nvSpPr>
          <p:cNvPr id="3" name="Content Placeholder 2">
            <a:extLst>
              <a:ext uri="{FF2B5EF4-FFF2-40B4-BE49-F238E27FC236}">
                <a16:creationId xmlns:a16="http://schemas.microsoft.com/office/drawing/2014/main" id="{09D72F3F-E030-40D7-8CBD-C41481AF4553}"/>
              </a:ext>
            </a:extLst>
          </p:cNvPr>
          <p:cNvSpPr>
            <a:spLocks noGrp="1"/>
          </p:cNvSpPr>
          <p:nvPr>
            <p:ph idx="1"/>
          </p:nvPr>
        </p:nvSpPr>
        <p:spPr>
          <a:xfrm>
            <a:off x="390727" y="581395"/>
            <a:ext cx="11410546" cy="6276605"/>
          </a:xfrm>
        </p:spPr>
        <p:txBody>
          <a:bodyPr>
            <a:normAutofit fontScale="62500" lnSpcReduction="20000"/>
          </a:bodyPr>
          <a:lstStyle/>
          <a:p>
            <a:r>
              <a:rPr lang="en-GB" dirty="0"/>
              <a:t>(4 parts) analysis, design, development, evaluation: </a:t>
            </a:r>
          </a:p>
          <a:p>
            <a:r>
              <a:rPr lang="en-GB" dirty="0"/>
              <a:t>Analysis</a:t>
            </a:r>
          </a:p>
          <a:p>
            <a:pPr lvl="1"/>
            <a:r>
              <a:rPr lang="en-GB" dirty="0"/>
              <a:t>Create an application to solve a problem </a:t>
            </a:r>
          </a:p>
          <a:p>
            <a:pPr lvl="2"/>
            <a:r>
              <a:rPr lang="en-GB" dirty="0"/>
              <a:t>E.g. for a game: making people more interested in gaming, reduce boredom in Alevel students</a:t>
            </a:r>
          </a:p>
          <a:p>
            <a:pPr lvl="1"/>
            <a:r>
              <a:rPr lang="en-GB" dirty="0"/>
              <a:t>Pick stakeholders</a:t>
            </a:r>
          </a:p>
          <a:p>
            <a:pPr lvl="2"/>
            <a:r>
              <a:rPr lang="en-GB" dirty="0"/>
              <a:t>Friends, someone knowledgeable about what your creating</a:t>
            </a:r>
          </a:p>
          <a:p>
            <a:pPr lvl="1"/>
            <a:r>
              <a:rPr lang="en-GB" dirty="0"/>
              <a:t>Research the problem:</a:t>
            </a:r>
          </a:p>
          <a:p>
            <a:pPr lvl="2"/>
            <a:r>
              <a:rPr lang="en-GB" dirty="0"/>
              <a:t> e.g. analyse other games that do this, and take features from theirs that helps solve your problem</a:t>
            </a:r>
          </a:p>
          <a:p>
            <a:pPr lvl="1"/>
            <a:r>
              <a:rPr lang="en-GB" dirty="0"/>
              <a:t>Have requirements</a:t>
            </a:r>
          </a:p>
          <a:p>
            <a:pPr lvl="2"/>
            <a:r>
              <a:rPr lang="en-GB" dirty="0"/>
              <a:t>E.g. for the game, make it 2 player, platformer, </a:t>
            </a:r>
            <a:r>
              <a:rPr lang="en-GB" dirty="0" err="1"/>
              <a:t>highscores</a:t>
            </a:r>
            <a:endParaRPr lang="en-GB" dirty="0"/>
          </a:p>
          <a:p>
            <a:r>
              <a:rPr lang="en-GB" dirty="0"/>
              <a:t>Design</a:t>
            </a:r>
          </a:p>
          <a:p>
            <a:pPr lvl="1"/>
            <a:r>
              <a:rPr lang="en-GB" dirty="0"/>
              <a:t>Break down your problem to smaller parts</a:t>
            </a:r>
          </a:p>
          <a:p>
            <a:pPr lvl="1"/>
            <a:r>
              <a:rPr lang="en-GB" dirty="0"/>
              <a:t>Describe initial idea of the structure of the solution</a:t>
            </a:r>
          </a:p>
          <a:p>
            <a:pPr lvl="1"/>
            <a:r>
              <a:rPr lang="en-GB" dirty="0"/>
              <a:t>Explain the test data to handle errors</a:t>
            </a:r>
          </a:p>
          <a:p>
            <a:r>
              <a:rPr lang="en-GB" dirty="0"/>
              <a:t>Developing the solution</a:t>
            </a:r>
          </a:p>
          <a:p>
            <a:pPr lvl="1"/>
            <a:r>
              <a:rPr lang="en-GB" dirty="0"/>
              <a:t>Agile Iterative development</a:t>
            </a:r>
          </a:p>
          <a:p>
            <a:pPr lvl="1"/>
            <a:r>
              <a:rPr lang="en-GB" dirty="0"/>
              <a:t>Testing between iterations</a:t>
            </a:r>
          </a:p>
          <a:p>
            <a:r>
              <a:rPr lang="en-GB" dirty="0"/>
              <a:t>Evaluation</a:t>
            </a:r>
          </a:p>
          <a:p>
            <a:pPr lvl="1"/>
            <a:r>
              <a:rPr lang="en-GB" dirty="0"/>
              <a:t>Testing the end solution</a:t>
            </a:r>
          </a:p>
          <a:p>
            <a:pPr lvl="1"/>
            <a:r>
              <a:rPr lang="en-GB" dirty="0"/>
              <a:t>Success of the solution</a:t>
            </a:r>
          </a:p>
          <a:p>
            <a:pPr lvl="1"/>
            <a:r>
              <a:rPr lang="en-GB" dirty="0" err="1"/>
              <a:t>maintainance</a:t>
            </a:r>
            <a:endParaRPr lang="en-GB" dirty="0"/>
          </a:p>
          <a:p>
            <a:r>
              <a:rPr lang="en-GB" dirty="0"/>
              <a:t>Ideas: game, booking system</a:t>
            </a:r>
          </a:p>
          <a:p>
            <a:r>
              <a:rPr lang="en-GB" dirty="0"/>
              <a:t>Tech with Tim many tutorial projects (basic – advanced)</a:t>
            </a:r>
          </a:p>
          <a:p>
            <a:r>
              <a:rPr lang="en-GB" dirty="0"/>
              <a:t>If the only language you know is python and interested in game dev, try using pygame</a:t>
            </a:r>
          </a:p>
        </p:txBody>
      </p:sp>
      <p:pic>
        <p:nvPicPr>
          <p:cNvPr id="5" name="Picture 4">
            <a:extLst>
              <a:ext uri="{FF2B5EF4-FFF2-40B4-BE49-F238E27FC236}">
                <a16:creationId xmlns:a16="http://schemas.microsoft.com/office/drawing/2014/main" id="{372DC32E-5975-40DD-A12B-C27A7FDEA9E2}"/>
              </a:ext>
            </a:extLst>
          </p:cNvPr>
          <p:cNvPicPr>
            <a:picLocks noChangeAspect="1"/>
          </p:cNvPicPr>
          <p:nvPr/>
        </p:nvPicPr>
        <p:blipFill>
          <a:blip r:embed="rId3"/>
          <a:stretch>
            <a:fillRect/>
          </a:stretch>
        </p:blipFill>
        <p:spPr>
          <a:xfrm>
            <a:off x="8838135" y="4954300"/>
            <a:ext cx="1258265" cy="1553229"/>
          </a:xfrm>
          <a:prstGeom prst="rect">
            <a:avLst/>
          </a:prstGeom>
        </p:spPr>
      </p:pic>
      <p:pic>
        <p:nvPicPr>
          <p:cNvPr id="7" name="Picture 6">
            <a:extLst>
              <a:ext uri="{FF2B5EF4-FFF2-40B4-BE49-F238E27FC236}">
                <a16:creationId xmlns:a16="http://schemas.microsoft.com/office/drawing/2014/main" id="{7F35D9E1-6ED0-480F-ACBA-D2492CDCEA5D}"/>
              </a:ext>
            </a:extLst>
          </p:cNvPr>
          <p:cNvPicPr>
            <a:picLocks noChangeAspect="1"/>
          </p:cNvPicPr>
          <p:nvPr/>
        </p:nvPicPr>
        <p:blipFill>
          <a:blip r:embed="rId4"/>
          <a:stretch>
            <a:fillRect/>
          </a:stretch>
        </p:blipFill>
        <p:spPr>
          <a:xfrm>
            <a:off x="8820530" y="2768962"/>
            <a:ext cx="3166045" cy="1834867"/>
          </a:xfrm>
          <a:prstGeom prst="rect">
            <a:avLst/>
          </a:prstGeom>
        </p:spPr>
      </p:pic>
      <p:pic>
        <p:nvPicPr>
          <p:cNvPr id="9" name="Picture 8">
            <a:extLst>
              <a:ext uri="{FF2B5EF4-FFF2-40B4-BE49-F238E27FC236}">
                <a16:creationId xmlns:a16="http://schemas.microsoft.com/office/drawing/2014/main" id="{3D7ABB30-9F48-43E7-B7CF-6920A4B05DF4}"/>
              </a:ext>
            </a:extLst>
          </p:cNvPr>
          <p:cNvPicPr>
            <a:picLocks noChangeAspect="1"/>
          </p:cNvPicPr>
          <p:nvPr/>
        </p:nvPicPr>
        <p:blipFill>
          <a:blip r:embed="rId5"/>
          <a:stretch>
            <a:fillRect/>
          </a:stretch>
        </p:blipFill>
        <p:spPr>
          <a:xfrm>
            <a:off x="10231176" y="4647155"/>
            <a:ext cx="1704873" cy="1949982"/>
          </a:xfrm>
          <a:prstGeom prst="rect">
            <a:avLst/>
          </a:prstGeom>
        </p:spPr>
      </p:pic>
      <p:pic>
        <p:nvPicPr>
          <p:cNvPr id="12" name="Picture 11">
            <a:extLst>
              <a:ext uri="{FF2B5EF4-FFF2-40B4-BE49-F238E27FC236}">
                <a16:creationId xmlns:a16="http://schemas.microsoft.com/office/drawing/2014/main" id="{785866CD-D167-44C5-B63D-DB7B788C7812}"/>
              </a:ext>
            </a:extLst>
          </p:cNvPr>
          <p:cNvPicPr>
            <a:picLocks noChangeAspect="1"/>
          </p:cNvPicPr>
          <p:nvPr/>
        </p:nvPicPr>
        <p:blipFill>
          <a:blip r:embed="rId6"/>
          <a:stretch>
            <a:fillRect/>
          </a:stretch>
        </p:blipFill>
        <p:spPr>
          <a:xfrm>
            <a:off x="6096000" y="4860969"/>
            <a:ext cx="2600499" cy="1415636"/>
          </a:xfrm>
          <a:prstGeom prst="rect">
            <a:avLst/>
          </a:prstGeom>
        </p:spPr>
      </p:pic>
      <p:pic>
        <p:nvPicPr>
          <p:cNvPr id="14" name="Picture 13">
            <a:extLst>
              <a:ext uri="{FF2B5EF4-FFF2-40B4-BE49-F238E27FC236}">
                <a16:creationId xmlns:a16="http://schemas.microsoft.com/office/drawing/2014/main" id="{C3BCB9F0-D533-4ABE-9BDB-6AE72EEA18A6}"/>
              </a:ext>
            </a:extLst>
          </p:cNvPr>
          <p:cNvPicPr>
            <a:picLocks noChangeAspect="1"/>
          </p:cNvPicPr>
          <p:nvPr/>
        </p:nvPicPr>
        <p:blipFill>
          <a:blip r:embed="rId7"/>
          <a:stretch>
            <a:fillRect/>
          </a:stretch>
        </p:blipFill>
        <p:spPr>
          <a:xfrm>
            <a:off x="6041922" y="3468838"/>
            <a:ext cx="2643832" cy="1178317"/>
          </a:xfrm>
          <a:prstGeom prst="rect">
            <a:avLst/>
          </a:prstGeom>
        </p:spPr>
      </p:pic>
      <p:pic>
        <p:nvPicPr>
          <p:cNvPr id="1026" name="Picture 2" descr="GitHub - Tech-With-Tim/API">
            <a:extLst>
              <a:ext uri="{FF2B5EF4-FFF2-40B4-BE49-F238E27FC236}">
                <a16:creationId xmlns:a16="http://schemas.microsoft.com/office/drawing/2014/main" id="{C44E4300-8CA5-4834-9FB6-6A243BBC51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6500" y="4603829"/>
            <a:ext cx="1373338" cy="1373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49F2E5-01EC-4989-8B7E-8E9FB039CB34}"/>
              </a:ext>
            </a:extLst>
          </p:cNvPr>
          <p:cNvSpPr txBox="1"/>
          <p:nvPr/>
        </p:nvSpPr>
        <p:spPr>
          <a:xfrm>
            <a:off x="7952603" y="6548883"/>
            <a:ext cx="4287594" cy="369332"/>
          </a:xfrm>
          <a:prstGeom prst="rect">
            <a:avLst/>
          </a:prstGeom>
          <a:noFill/>
        </p:spPr>
        <p:txBody>
          <a:bodyPr wrap="square" rtlCol="0">
            <a:spAutoFit/>
          </a:bodyPr>
          <a:lstStyle/>
          <a:p>
            <a:r>
              <a:rPr lang="en-GB" dirty="0"/>
              <a:t>Pictures of projects made by Tech with Tim</a:t>
            </a:r>
          </a:p>
        </p:txBody>
      </p:sp>
    </p:spTree>
    <p:extLst>
      <p:ext uri="{BB962C8B-B14F-4D97-AF65-F5344CB8AC3E}">
        <p14:creationId xmlns:p14="http://schemas.microsoft.com/office/powerpoint/2010/main" val="2829669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713-3E79-417B-80BE-A55B45E0F032}"/>
              </a:ext>
            </a:extLst>
          </p:cNvPr>
          <p:cNvSpPr>
            <a:spLocks noGrp="1"/>
          </p:cNvSpPr>
          <p:nvPr>
            <p:ph type="title"/>
          </p:nvPr>
        </p:nvSpPr>
        <p:spPr/>
        <p:txBody>
          <a:bodyPr/>
          <a:lstStyle/>
          <a:p>
            <a:r>
              <a:rPr lang="en-GB" dirty="0"/>
              <a:t>Benefits of CS as a career</a:t>
            </a:r>
          </a:p>
        </p:txBody>
      </p:sp>
      <p:sp>
        <p:nvSpPr>
          <p:cNvPr id="3" name="Content Placeholder 2">
            <a:extLst>
              <a:ext uri="{FF2B5EF4-FFF2-40B4-BE49-F238E27FC236}">
                <a16:creationId xmlns:a16="http://schemas.microsoft.com/office/drawing/2014/main" id="{FF65A451-5624-47D1-A281-47EB559F9D0D}"/>
              </a:ext>
            </a:extLst>
          </p:cNvPr>
          <p:cNvSpPr>
            <a:spLocks noGrp="1"/>
          </p:cNvSpPr>
          <p:nvPr>
            <p:ph idx="1"/>
          </p:nvPr>
        </p:nvSpPr>
        <p:spPr/>
        <p:txBody>
          <a:bodyPr/>
          <a:lstStyle/>
          <a:p>
            <a:r>
              <a:rPr lang="en-GB" dirty="0"/>
              <a:t>Enjoy problem solving</a:t>
            </a:r>
          </a:p>
          <a:p>
            <a:r>
              <a:rPr lang="en-GB" dirty="0"/>
              <a:t>Wide field: Software engineer, data analyst, cyber security, game dev</a:t>
            </a:r>
          </a:p>
          <a:p>
            <a:r>
              <a:rPr lang="en-GB" dirty="0"/>
              <a:t>Keep learning as field keeps changing</a:t>
            </a:r>
          </a:p>
          <a:p>
            <a:r>
              <a:rPr lang="en-GB" dirty="0"/>
              <a:t>Many job opportunities (and keeps increasing)</a:t>
            </a:r>
          </a:p>
          <a:p>
            <a:r>
              <a:rPr lang="en-GB" dirty="0"/>
              <a:t>Well paid</a:t>
            </a:r>
          </a:p>
          <a:p>
            <a:r>
              <a:rPr lang="en-GB" dirty="0"/>
              <a:t>Creative outlet - source of income</a:t>
            </a:r>
          </a:p>
          <a:p>
            <a:endParaRPr lang="en-GB" dirty="0"/>
          </a:p>
        </p:txBody>
      </p:sp>
    </p:spTree>
    <p:extLst>
      <p:ext uri="{BB962C8B-B14F-4D97-AF65-F5344CB8AC3E}">
        <p14:creationId xmlns:p14="http://schemas.microsoft.com/office/powerpoint/2010/main" val="276292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C609896-9A91-45E1-B010-6D9A40F1766E}"/>
              </a:ext>
            </a:extLst>
          </p:cNvPr>
          <p:cNvSpPr/>
          <p:nvPr/>
        </p:nvSpPr>
        <p:spPr>
          <a:xfrm>
            <a:off x="914937" y="1814426"/>
            <a:ext cx="6735929" cy="1652803"/>
          </a:xfrm>
          <a:prstGeom prst="rect">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u="sng" dirty="0"/>
              <a:t>Alevel</a:t>
            </a:r>
          </a:p>
          <a:p>
            <a:pPr algn="ctr"/>
            <a:endParaRPr lang="en-GB" dirty="0"/>
          </a:p>
          <a:p>
            <a:pPr algn="ctr"/>
            <a:endParaRPr lang="en-GB" dirty="0"/>
          </a:p>
          <a:p>
            <a:pPr algn="ctr"/>
            <a:endParaRPr lang="en-GB" dirty="0"/>
          </a:p>
          <a:p>
            <a:pPr algn="ctr"/>
            <a:endParaRPr lang="en-GB" dirty="0"/>
          </a:p>
        </p:txBody>
      </p:sp>
      <p:sp>
        <p:nvSpPr>
          <p:cNvPr id="2" name="Title 1">
            <a:extLst>
              <a:ext uri="{FF2B5EF4-FFF2-40B4-BE49-F238E27FC236}">
                <a16:creationId xmlns:a16="http://schemas.microsoft.com/office/drawing/2014/main" id="{DB514F43-24E6-4B8F-919D-68A3F52B3C10}"/>
              </a:ext>
            </a:extLst>
          </p:cNvPr>
          <p:cNvSpPr>
            <a:spLocks noGrp="1"/>
          </p:cNvSpPr>
          <p:nvPr>
            <p:ph type="title"/>
          </p:nvPr>
        </p:nvSpPr>
        <p:spPr>
          <a:xfrm>
            <a:off x="580603" y="-83679"/>
            <a:ext cx="7128388" cy="970118"/>
          </a:xfrm>
        </p:spPr>
        <p:txBody>
          <a:bodyPr>
            <a:normAutofit/>
          </a:bodyPr>
          <a:lstStyle/>
          <a:p>
            <a:r>
              <a:rPr lang="en-GB" sz="3200" dirty="0"/>
              <a:t>Typical Timeline to get a career in CS</a:t>
            </a:r>
          </a:p>
        </p:txBody>
      </p:sp>
      <p:sp>
        <p:nvSpPr>
          <p:cNvPr id="5" name="Rectangle 4">
            <a:extLst>
              <a:ext uri="{FF2B5EF4-FFF2-40B4-BE49-F238E27FC236}">
                <a16:creationId xmlns:a16="http://schemas.microsoft.com/office/drawing/2014/main" id="{F7282C64-3A06-4AE7-9560-AAC904BF6124}"/>
              </a:ext>
            </a:extLst>
          </p:cNvPr>
          <p:cNvSpPr/>
          <p:nvPr/>
        </p:nvSpPr>
        <p:spPr>
          <a:xfrm>
            <a:off x="2741694" y="638898"/>
            <a:ext cx="3082413" cy="9144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Optional but Recommended: CS at GCSE</a:t>
            </a:r>
          </a:p>
        </p:txBody>
      </p:sp>
      <p:sp>
        <p:nvSpPr>
          <p:cNvPr id="6" name="Rectangle 5">
            <a:extLst>
              <a:ext uri="{FF2B5EF4-FFF2-40B4-BE49-F238E27FC236}">
                <a16:creationId xmlns:a16="http://schemas.microsoft.com/office/drawing/2014/main" id="{DF4EEAE3-BC40-4AE6-8B89-561B26540E6D}"/>
              </a:ext>
            </a:extLst>
          </p:cNvPr>
          <p:cNvSpPr/>
          <p:nvPr/>
        </p:nvSpPr>
        <p:spPr>
          <a:xfrm>
            <a:off x="1263517" y="2292471"/>
            <a:ext cx="3103963" cy="94133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Optional but Very Recommended: </a:t>
            </a:r>
            <a:r>
              <a:rPr lang="en-GB" sz="1600" b="1" dirty="0">
                <a:solidFill>
                  <a:schemeClr val="tx1"/>
                </a:solidFill>
              </a:rPr>
              <a:t>Computer Science </a:t>
            </a:r>
            <a:r>
              <a:rPr lang="en-GB" sz="1600" dirty="0">
                <a:solidFill>
                  <a:schemeClr val="tx1"/>
                </a:solidFill>
              </a:rPr>
              <a:t>at Alevel</a:t>
            </a:r>
          </a:p>
        </p:txBody>
      </p:sp>
      <p:sp>
        <p:nvSpPr>
          <p:cNvPr id="7" name="Rectangle 6">
            <a:extLst>
              <a:ext uri="{FF2B5EF4-FFF2-40B4-BE49-F238E27FC236}">
                <a16:creationId xmlns:a16="http://schemas.microsoft.com/office/drawing/2014/main" id="{506FB16E-242C-461F-BE2B-B945B3C5E933}"/>
              </a:ext>
            </a:extLst>
          </p:cNvPr>
          <p:cNvSpPr/>
          <p:nvPr/>
        </p:nvSpPr>
        <p:spPr>
          <a:xfrm>
            <a:off x="2093587" y="4163713"/>
            <a:ext cx="33527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Optional but Very Recommended:  </a:t>
            </a:r>
            <a:r>
              <a:rPr lang="en-GB" b="1" dirty="0"/>
              <a:t>Computer Science </a:t>
            </a:r>
            <a:r>
              <a:rPr lang="en-GB" dirty="0"/>
              <a:t>at University</a:t>
            </a:r>
          </a:p>
        </p:txBody>
      </p:sp>
      <p:sp>
        <p:nvSpPr>
          <p:cNvPr id="8" name="Rectangle 7">
            <a:extLst>
              <a:ext uri="{FF2B5EF4-FFF2-40B4-BE49-F238E27FC236}">
                <a16:creationId xmlns:a16="http://schemas.microsoft.com/office/drawing/2014/main" id="{F0B332AA-6255-47D3-9844-F60528CB1BAE}"/>
              </a:ext>
            </a:extLst>
          </p:cNvPr>
          <p:cNvSpPr/>
          <p:nvPr/>
        </p:nvSpPr>
        <p:spPr>
          <a:xfrm>
            <a:off x="6033045" y="5047475"/>
            <a:ext cx="1641781" cy="505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Internship</a:t>
            </a:r>
          </a:p>
        </p:txBody>
      </p:sp>
      <p:sp>
        <p:nvSpPr>
          <p:cNvPr id="9" name="Rectangle 8">
            <a:extLst>
              <a:ext uri="{FF2B5EF4-FFF2-40B4-BE49-F238E27FC236}">
                <a16:creationId xmlns:a16="http://schemas.microsoft.com/office/drawing/2014/main" id="{CF15B11A-3ADD-494A-8ECE-DECBFEB619B4}"/>
              </a:ext>
            </a:extLst>
          </p:cNvPr>
          <p:cNvSpPr/>
          <p:nvPr/>
        </p:nvSpPr>
        <p:spPr>
          <a:xfrm>
            <a:off x="2111195" y="5879914"/>
            <a:ext cx="331659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Grad job</a:t>
            </a:r>
          </a:p>
        </p:txBody>
      </p:sp>
      <p:cxnSp>
        <p:nvCxnSpPr>
          <p:cNvPr id="11" name="Straight Arrow Connector 10">
            <a:extLst>
              <a:ext uri="{FF2B5EF4-FFF2-40B4-BE49-F238E27FC236}">
                <a16:creationId xmlns:a16="http://schemas.microsoft.com/office/drawing/2014/main" id="{3293D449-0313-41AF-84FE-B0A6C1A15168}"/>
              </a:ext>
            </a:extLst>
          </p:cNvPr>
          <p:cNvCxnSpPr>
            <a:cxnSpLocks/>
            <a:stCxn id="7" idx="3"/>
            <a:endCxn id="8" idx="0"/>
          </p:cNvCxnSpPr>
          <p:nvPr/>
        </p:nvCxnSpPr>
        <p:spPr>
          <a:xfrm>
            <a:off x="5446337" y="4620913"/>
            <a:ext cx="1407599" cy="42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F22B025-CB07-49AA-B2E4-7E2FA2E26F4B}"/>
              </a:ext>
            </a:extLst>
          </p:cNvPr>
          <p:cNvSpPr txBox="1"/>
          <p:nvPr/>
        </p:nvSpPr>
        <p:spPr>
          <a:xfrm>
            <a:off x="6333287" y="3915049"/>
            <a:ext cx="2362260" cy="830997"/>
          </a:xfrm>
          <a:prstGeom prst="rect">
            <a:avLst/>
          </a:prstGeom>
          <a:noFill/>
        </p:spPr>
        <p:txBody>
          <a:bodyPr wrap="square" rtlCol="0">
            <a:spAutoFit/>
          </a:bodyPr>
          <a:lstStyle/>
          <a:p>
            <a:r>
              <a:rPr lang="en-GB" sz="1600" dirty="0"/>
              <a:t>If Applied and were Successful in internship(s) interview</a:t>
            </a:r>
          </a:p>
        </p:txBody>
      </p:sp>
      <p:cxnSp>
        <p:nvCxnSpPr>
          <p:cNvPr id="14" name="Straight Arrow Connector 13">
            <a:extLst>
              <a:ext uri="{FF2B5EF4-FFF2-40B4-BE49-F238E27FC236}">
                <a16:creationId xmlns:a16="http://schemas.microsoft.com/office/drawing/2014/main" id="{3F151657-CF8D-4A80-8F51-8737D71DA70B}"/>
              </a:ext>
            </a:extLst>
          </p:cNvPr>
          <p:cNvCxnSpPr>
            <a:cxnSpLocks/>
            <a:stCxn id="8" idx="2"/>
            <a:endCxn id="9" idx="3"/>
          </p:cNvCxnSpPr>
          <p:nvPr/>
        </p:nvCxnSpPr>
        <p:spPr>
          <a:xfrm flipH="1">
            <a:off x="5427789" y="5552613"/>
            <a:ext cx="1426147" cy="784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B2CC9D3-9655-40E8-A6C4-4755003B20CB}"/>
              </a:ext>
            </a:extLst>
          </p:cNvPr>
          <p:cNvCxnSpPr>
            <a:cxnSpLocks/>
            <a:stCxn id="7" idx="2"/>
            <a:endCxn id="9" idx="0"/>
          </p:cNvCxnSpPr>
          <p:nvPr/>
        </p:nvCxnSpPr>
        <p:spPr>
          <a:xfrm flipH="1">
            <a:off x="3769492" y="5078113"/>
            <a:ext cx="470" cy="801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FDB3B9A-9509-4D62-828B-84F6A7953530}"/>
              </a:ext>
            </a:extLst>
          </p:cNvPr>
          <p:cNvSpPr txBox="1"/>
          <p:nvPr/>
        </p:nvSpPr>
        <p:spPr>
          <a:xfrm>
            <a:off x="1474338" y="5260225"/>
            <a:ext cx="2627572" cy="584775"/>
          </a:xfrm>
          <a:prstGeom prst="rect">
            <a:avLst/>
          </a:prstGeom>
          <a:noFill/>
        </p:spPr>
        <p:txBody>
          <a:bodyPr wrap="square" rtlCol="0">
            <a:spAutoFit/>
          </a:bodyPr>
          <a:lstStyle/>
          <a:p>
            <a:r>
              <a:rPr lang="en-GB" sz="1600" dirty="0"/>
              <a:t>If Successful in grad job(s) interview</a:t>
            </a:r>
          </a:p>
        </p:txBody>
      </p:sp>
      <p:sp>
        <p:nvSpPr>
          <p:cNvPr id="23" name="Rectangle 22">
            <a:extLst>
              <a:ext uri="{FF2B5EF4-FFF2-40B4-BE49-F238E27FC236}">
                <a16:creationId xmlns:a16="http://schemas.microsoft.com/office/drawing/2014/main" id="{814F3F29-D31D-45B4-A33E-DE4004E7CADD}"/>
              </a:ext>
            </a:extLst>
          </p:cNvPr>
          <p:cNvSpPr/>
          <p:nvPr/>
        </p:nvSpPr>
        <p:spPr>
          <a:xfrm>
            <a:off x="9094097" y="3082193"/>
            <a:ext cx="266953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Degree apprenticeship</a:t>
            </a:r>
          </a:p>
        </p:txBody>
      </p:sp>
      <p:cxnSp>
        <p:nvCxnSpPr>
          <p:cNvPr id="24" name="Straight Arrow Connector 23">
            <a:extLst>
              <a:ext uri="{FF2B5EF4-FFF2-40B4-BE49-F238E27FC236}">
                <a16:creationId xmlns:a16="http://schemas.microsoft.com/office/drawing/2014/main" id="{C01B429D-4510-4E22-BC27-73FCB6CCE4DA}"/>
              </a:ext>
            </a:extLst>
          </p:cNvPr>
          <p:cNvCxnSpPr>
            <a:cxnSpLocks/>
            <a:stCxn id="52" idx="3"/>
            <a:endCxn id="23" idx="1"/>
          </p:cNvCxnSpPr>
          <p:nvPr/>
        </p:nvCxnSpPr>
        <p:spPr>
          <a:xfrm>
            <a:off x="7650866" y="2640828"/>
            <a:ext cx="1443231" cy="898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71F6B66-86B9-425C-8D0B-8A95548ADCBB}"/>
              </a:ext>
            </a:extLst>
          </p:cNvPr>
          <p:cNvCxnSpPr>
            <a:cxnSpLocks/>
            <a:stCxn id="23" idx="2"/>
          </p:cNvCxnSpPr>
          <p:nvPr/>
        </p:nvCxnSpPr>
        <p:spPr>
          <a:xfrm>
            <a:off x="10428865" y="3996593"/>
            <a:ext cx="0" cy="2245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39936F3-7351-4154-BB7F-7C58EE40C476}"/>
              </a:ext>
            </a:extLst>
          </p:cNvPr>
          <p:cNvCxnSpPr>
            <a:cxnSpLocks/>
            <a:endCxn id="9" idx="3"/>
          </p:cNvCxnSpPr>
          <p:nvPr/>
        </p:nvCxnSpPr>
        <p:spPr>
          <a:xfrm flipH="1">
            <a:off x="5427789" y="6337114"/>
            <a:ext cx="49825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3C13B78-DF64-490D-BACB-FF93723767F1}"/>
              </a:ext>
            </a:extLst>
          </p:cNvPr>
          <p:cNvSpPr txBox="1"/>
          <p:nvPr/>
        </p:nvSpPr>
        <p:spPr>
          <a:xfrm>
            <a:off x="8069727" y="2063732"/>
            <a:ext cx="2743629" cy="830997"/>
          </a:xfrm>
          <a:prstGeom prst="rect">
            <a:avLst/>
          </a:prstGeom>
          <a:noFill/>
        </p:spPr>
        <p:txBody>
          <a:bodyPr wrap="square" rtlCol="0">
            <a:spAutoFit/>
          </a:bodyPr>
          <a:lstStyle/>
          <a:p>
            <a:r>
              <a:rPr lang="en-GB" sz="1600" dirty="0"/>
              <a:t>If Applied and Successful  in degree apprenticeship(s) interview?</a:t>
            </a:r>
          </a:p>
        </p:txBody>
      </p:sp>
      <p:cxnSp>
        <p:nvCxnSpPr>
          <p:cNvPr id="35" name="Straight Arrow Connector 34">
            <a:extLst>
              <a:ext uri="{FF2B5EF4-FFF2-40B4-BE49-F238E27FC236}">
                <a16:creationId xmlns:a16="http://schemas.microsoft.com/office/drawing/2014/main" id="{8DB743E6-0260-4B0C-B205-89B63336D33B}"/>
              </a:ext>
            </a:extLst>
          </p:cNvPr>
          <p:cNvCxnSpPr>
            <a:cxnSpLocks/>
            <a:stCxn id="5" idx="2"/>
            <a:endCxn id="52" idx="0"/>
          </p:cNvCxnSpPr>
          <p:nvPr/>
        </p:nvCxnSpPr>
        <p:spPr>
          <a:xfrm>
            <a:off x="4282901" y="1553298"/>
            <a:ext cx="1" cy="261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EAD6F49-EABF-40D0-8D46-C64C96B36315}"/>
              </a:ext>
            </a:extLst>
          </p:cNvPr>
          <p:cNvCxnSpPr>
            <a:cxnSpLocks/>
            <a:stCxn id="52" idx="2"/>
            <a:endCxn id="7" idx="0"/>
          </p:cNvCxnSpPr>
          <p:nvPr/>
        </p:nvCxnSpPr>
        <p:spPr>
          <a:xfrm flipH="1">
            <a:off x="3769962" y="3467229"/>
            <a:ext cx="512940" cy="696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ECC4D938-BDC0-4DFF-9313-8E6C556BD06B}"/>
              </a:ext>
            </a:extLst>
          </p:cNvPr>
          <p:cNvSpPr/>
          <p:nvPr/>
        </p:nvSpPr>
        <p:spPr>
          <a:xfrm>
            <a:off x="4801557" y="1891632"/>
            <a:ext cx="2772016" cy="61978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rPr>
              <a:t>Compulsory: </a:t>
            </a:r>
            <a:r>
              <a:rPr lang="en-GB" sz="1600" b="1" dirty="0">
                <a:solidFill>
                  <a:sysClr val="windowText" lastClr="000000"/>
                </a:solidFill>
              </a:rPr>
              <a:t>Maths</a:t>
            </a:r>
            <a:r>
              <a:rPr lang="en-GB" sz="1600" dirty="0">
                <a:solidFill>
                  <a:sysClr val="windowText" lastClr="000000"/>
                </a:solidFill>
              </a:rPr>
              <a:t> at Alevel</a:t>
            </a:r>
          </a:p>
        </p:txBody>
      </p:sp>
      <p:sp>
        <p:nvSpPr>
          <p:cNvPr id="94" name="TextBox 93">
            <a:extLst>
              <a:ext uri="{FF2B5EF4-FFF2-40B4-BE49-F238E27FC236}">
                <a16:creationId xmlns:a16="http://schemas.microsoft.com/office/drawing/2014/main" id="{0D1C4B38-4EBD-4F6E-9D43-3EDDC15ECD2C}"/>
              </a:ext>
            </a:extLst>
          </p:cNvPr>
          <p:cNvSpPr txBox="1"/>
          <p:nvPr/>
        </p:nvSpPr>
        <p:spPr>
          <a:xfrm>
            <a:off x="4322941" y="3486769"/>
            <a:ext cx="1922469" cy="584775"/>
          </a:xfrm>
          <a:prstGeom prst="rect">
            <a:avLst/>
          </a:prstGeom>
          <a:noFill/>
        </p:spPr>
        <p:txBody>
          <a:bodyPr wrap="square" rtlCol="0">
            <a:spAutoFit/>
          </a:bodyPr>
          <a:lstStyle/>
          <a:p>
            <a:r>
              <a:rPr lang="en-GB" sz="1600" dirty="0"/>
              <a:t>If meet Uni entry requirements?</a:t>
            </a:r>
          </a:p>
        </p:txBody>
      </p:sp>
      <p:sp>
        <p:nvSpPr>
          <p:cNvPr id="104" name="Rectangle 103">
            <a:extLst>
              <a:ext uri="{FF2B5EF4-FFF2-40B4-BE49-F238E27FC236}">
                <a16:creationId xmlns:a16="http://schemas.microsoft.com/office/drawing/2014/main" id="{833E8E4B-CC84-46F1-96DC-6614A6C2556C}"/>
              </a:ext>
            </a:extLst>
          </p:cNvPr>
          <p:cNvSpPr/>
          <p:nvPr/>
        </p:nvSpPr>
        <p:spPr>
          <a:xfrm>
            <a:off x="4802838" y="2641292"/>
            <a:ext cx="2772015" cy="65464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ysClr val="windowText" lastClr="000000"/>
                </a:solidFill>
              </a:rPr>
              <a:t>Compulsory for few Uni: </a:t>
            </a:r>
            <a:r>
              <a:rPr lang="en-GB" sz="1600" b="1" dirty="0">
                <a:solidFill>
                  <a:sysClr val="windowText" lastClr="000000"/>
                </a:solidFill>
              </a:rPr>
              <a:t>Further Maths </a:t>
            </a:r>
            <a:r>
              <a:rPr lang="en-GB" sz="1600" dirty="0">
                <a:solidFill>
                  <a:sysClr val="windowText" lastClr="000000"/>
                </a:solidFill>
              </a:rPr>
              <a:t>at Alevel</a:t>
            </a:r>
          </a:p>
        </p:txBody>
      </p:sp>
      <p:sp>
        <p:nvSpPr>
          <p:cNvPr id="118" name="Rectangle 117">
            <a:extLst>
              <a:ext uri="{FF2B5EF4-FFF2-40B4-BE49-F238E27FC236}">
                <a16:creationId xmlns:a16="http://schemas.microsoft.com/office/drawing/2014/main" id="{6809FBE8-3CF7-43CE-B600-D212C854756C}"/>
              </a:ext>
            </a:extLst>
          </p:cNvPr>
          <p:cNvSpPr/>
          <p:nvPr/>
        </p:nvSpPr>
        <p:spPr>
          <a:xfrm>
            <a:off x="7346409" y="591640"/>
            <a:ext cx="2903073" cy="9701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Create a unique application that benefits many users</a:t>
            </a:r>
          </a:p>
        </p:txBody>
      </p:sp>
      <p:pic>
        <p:nvPicPr>
          <p:cNvPr id="119" name="Picture 118">
            <a:extLst>
              <a:ext uri="{FF2B5EF4-FFF2-40B4-BE49-F238E27FC236}">
                <a16:creationId xmlns:a16="http://schemas.microsoft.com/office/drawing/2014/main" id="{BC7776E3-E52A-499F-A8D5-034A72E8E910}"/>
              </a:ext>
            </a:extLst>
          </p:cNvPr>
          <p:cNvPicPr>
            <a:picLocks noChangeAspect="1"/>
          </p:cNvPicPr>
          <p:nvPr/>
        </p:nvPicPr>
        <p:blipFill>
          <a:blip r:embed="rId3"/>
          <a:stretch>
            <a:fillRect/>
          </a:stretch>
        </p:blipFill>
        <p:spPr>
          <a:xfrm>
            <a:off x="10436121" y="96359"/>
            <a:ext cx="1128646" cy="1419509"/>
          </a:xfrm>
          <a:prstGeom prst="rect">
            <a:avLst/>
          </a:prstGeom>
        </p:spPr>
      </p:pic>
      <p:pic>
        <p:nvPicPr>
          <p:cNvPr id="120" name="Picture 6" descr="Social Media Logo">
            <a:extLst>
              <a:ext uri="{FF2B5EF4-FFF2-40B4-BE49-F238E27FC236}">
                <a16:creationId xmlns:a16="http://schemas.microsoft.com/office/drawing/2014/main" id="{CC99F43E-6788-4278-92E4-748322162C0D}"/>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50000" y1="30938" x2="47667" y2="59688"/>
                      </a14:backgroundRemoval>
                    </a14:imgEffect>
                  </a14:imgLayer>
                </a14:imgProps>
              </a:ext>
              <a:ext uri="{28A0092B-C50C-407E-A947-70E740481C1C}">
                <a14:useLocalDpi xmlns:a14="http://schemas.microsoft.com/office/drawing/2010/main" val="0"/>
              </a:ext>
            </a:extLst>
          </a:blip>
          <a:srcRect/>
          <a:stretch>
            <a:fillRect/>
          </a:stretch>
        </p:blipFill>
        <p:spPr bwMode="auto">
          <a:xfrm>
            <a:off x="11047074" y="-83679"/>
            <a:ext cx="1128645" cy="802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80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10"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500"/>
                                        <p:tgtEl>
                                          <p:spTgt spid="1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4" grpId="0"/>
      <p:bldP spid="1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6768</TotalTime>
  <Words>1300</Words>
  <Application>Microsoft Office PowerPoint</Application>
  <PresentationFormat>Widescreen</PresentationFormat>
  <Paragraphs>168</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Choosing Computer Science for A-level and as a Career</vt:lpstr>
      <vt:lpstr>About me:</vt:lpstr>
      <vt:lpstr>Contents</vt:lpstr>
      <vt:lpstr>Why choose Alevel CS</vt:lpstr>
      <vt:lpstr>What to expect - Alevel CS (theory)</vt:lpstr>
      <vt:lpstr>Resources to help with A level theory</vt:lpstr>
      <vt:lpstr>What to expect - Alevel CS (programming) </vt:lpstr>
      <vt:lpstr>Benefits of CS as a career</vt:lpstr>
      <vt:lpstr>Typical Timeline to get a career in CS</vt:lpstr>
      <vt:lpstr>Degree apprenticeships</vt:lpstr>
      <vt:lpstr>Interview process for degree apprenticeships and internships if you go Uni</vt:lpstr>
      <vt:lpstr>Researcher</vt:lpstr>
      <vt:lpstr>Personal statement to study CS at university</vt:lpstr>
      <vt:lpstr>Why worksheet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CS students</dc:title>
  <dc:creator>Prith Manickam</dc:creator>
  <cp:lastModifiedBy>Prith Manickam</cp:lastModifiedBy>
  <cp:revision>42</cp:revision>
  <dcterms:created xsi:type="dcterms:W3CDTF">2021-06-06T11:08:54Z</dcterms:created>
  <dcterms:modified xsi:type="dcterms:W3CDTF">2021-06-16T16:31:07Z</dcterms:modified>
</cp:coreProperties>
</file>